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7.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8.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9.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5" r:id="rId3"/>
    <p:sldMasterId id="2147483703" r:id="rId4"/>
    <p:sldMasterId id="2147483715" r:id="rId5"/>
    <p:sldMasterId id="2147483728" r:id="rId6"/>
    <p:sldMasterId id="2147483740" r:id="rId7"/>
    <p:sldMasterId id="2147483753" r:id="rId8"/>
    <p:sldMasterId id="2147483766" r:id="rId9"/>
  </p:sldMasterIdLst>
  <p:sldIdLst>
    <p:sldId id="256" r:id="rId10"/>
    <p:sldId id="257" r:id="rId11"/>
    <p:sldId id="258" r:id="rId12"/>
    <p:sldId id="259" r:id="rId13"/>
    <p:sldId id="260" r:id="rId14"/>
    <p:sldId id="261" r:id="rId15"/>
    <p:sldId id="262" r:id="rId16"/>
    <p:sldId id="263" r:id="rId17"/>
    <p:sldId id="264" r:id="rId18"/>
    <p:sldId id="265" r:id="rId19"/>
    <p:sldId id="266" r:id="rId20"/>
    <p:sldId id="279" r:id="rId21"/>
    <p:sldId id="267" r:id="rId22"/>
    <p:sldId id="268" r:id="rId23"/>
    <p:sldId id="269" r:id="rId24"/>
    <p:sldId id="270" r:id="rId25"/>
    <p:sldId id="271" r:id="rId26"/>
    <p:sldId id="272" r:id="rId27"/>
    <p:sldId id="273" r:id="rId28"/>
    <p:sldId id="274" r:id="rId29"/>
    <p:sldId id="275" r:id="rId30"/>
    <p:sldId id="276" r:id="rId31"/>
    <p:sldId id="277"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506"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898B03F-EB71-410D-A9C3-2D2AC60C843C}"/>
              </a:ext>
            </a:extLst>
          </p:cNvPr>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a:extLst>
              <a:ext uri="{FF2B5EF4-FFF2-40B4-BE49-F238E27FC236}">
                <a16:creationId xmlns="" xmlns:a16="http://schemas.microsoft.com/office/drawing/2014/main" id="{7E77EC6C-FF8E-4AAE-B6E8-226BD551F7F3}"/>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a:extLst>
              <a:ext uri="{FF2B5EF4-FFF2-40B4-BE49-F238E27FC236}">
                <a16:creationId xmlns="" xmlns:a16="http://schemas.microsoft.com/office/drawing/2014/main" id="{7B6A6717-B0C0-44C1-A7AA-8C117B3E922B}"/>
              </a:ext>
            </a:extLst>
          </p:cNvPr>
          <p:cNvSpPr>
            <a:spLocks noGrp="1"/>
          </p:cNvSpPr>
          <p:nvPr>
            <p:ph type="dt" sz="half" idx="10"/>
          </p:nvPr>
        </p:nvSpPr>
        <p:spPr/>
        <p:txBody>
          <a:bodyPr/>
          <a:lstStyle/>
          <a:p>
            <a:fld id="{1D8BD707-D9CF-40AE-B4C6-C98DA3205C09}" type="datetimeFigureOut">
              <a:rPr lang="en-US" smtClean="0"/>
              <a:pPr/>
              <a:t>2/28/2024</a:t>
            </a:fld>
            <a:endParaRPr lang="en-US"/>
          </a:p>
        </p:txBody>
      </p:sp>
      <p:sp>
        <p:nvSpPr>
          <p:cNvPr id="5" name="Footer Placeholder 4">
            <a:extLst>
              <a:ext uri="{FF2B5EF4-FFF2-40B4-BE49-F238E27FC236}">
                <a16:creationId xmlns="" xmlns:a16="http://schemas.microsoft.com/office/drawing/2014/main" id="{8ECE5E5D-80C9-46B8-B697-9A54A575C7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685041BB-7A72-43E2-9893-1FF9F3694FD1}"/>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313862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9E6CB62-DE42-49E8-BA74-67778CC92EE2}"/>
              </a:ext>
            </a:extLst>
          </p:cNvPr>
          <p:cNvSpPr>
            <a:spLocks noGrp="1"/>
          </p:cNvSpPr>
          <p:nvPr>
            <p:ph type="title"/>
          </p:nvPr>
        </p:nvSpPr>
        <p:spPr/>
        <p:txBody>
          <a:bodyPr/>
          <a:lstStyle/>
          <a:p>
            <a:r>
              <a:rPr lang="en-US" smtClean="0"/>
              <a:t>Click to edit Master title style</a:t>
            </a:r>
            <a:endParaRPr lang="en-US"/>
          </a:p>
        </p:txBody>
      </p:sp>
      <p:sp>
        <p:nvSpPr>
          <p:cNvPr id="3" name="Vertical Text Placeholder 2">
            <a:extLst>
              <a:ext uri="{FF2B5EF4-FFF2-40B4-BE49-F238E27FC236}">
                <a16:creationId xmlns="" xmlns:a16="http://schemas.microsoft.com/office/drawing/2014/main" id="{9B6D53F0-4002-468C-A76A-D5B2444BF62E}"/>
              </a:ext>
            </a:extLst>
          </p:cNvPr>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 xmlns:a16="http://schemas.microsoft.com/office/drawing/2014/main" id="{CE949F17-23EF-4437-9DAC-2E8D15EF1986}"/>
              </a:ext>
            </a:extLst>
          </p:cNvPr>
          <p:cNvSpPr>
            <a:spLocks noGrp="1"/>
          </p:cNvSpPr>
          <p:nvPr>
            <p:ph type="dt" sz="half" idx="10"/>
          </p:nvPr>
        </p:nvSpPr>
        <p:spPr/>
        <p:txBody>
          <a:bodyPr/>
          <a:lstStyle/>
          <a:p>
            <a:fld id="{1D8BD707-D9CF-40AE-B4C6-C98DA3205C09}" type="datetimeFigureOut">
              <a:rPr lang="en-US" smtClean="0"/>
              <a:pPr/>
              <a:t>2/28/2024</a:t>
            </a:fld>
            <a:endParaRPr lang="en-US"/>
          </a:p>
        </p:txBody>
      </p:sp>
      <p:sp>
        <p:nvSpPr>
          <p:cNvPr id="5" name="Footer Placeholder 4">
            <a:extLst>
              <a:ext uri="{FF2B5EF4-FFF2-40B4-BE49-F238E27FC236}">
                <a16:creationId xmlns="" xmlns:a16="http://schemas.microsoft.com/office/drawing/2014/main" id="{D723A19B-6D9A-433C-B5EF-B8E2C7921F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2CD71ADC-190F-451D-9E92-EC6F2D559A07}"/>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9092118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hasCustomPrompt="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D6B01623-D6FD-44A8-95F0-6CA7435A5D50}" type="datetimeFigureOut">
              <a:rPr lang="ar-EG" smtClean="0"/>
              <a:pPr/>
              <a:t>19/08/1445</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094EBCF0-CEC8-4033-9E14-B1C7F10A9EC7}" type="slidenum">
              <a:rPr lang="ar-EG" smtClean="0"/>
              <a:pPr/>
              <a:t>‹#›</a:t>
            </a:fld>
            <a:endParaRPr lang="ar-EG"/>
          </a:p>
        </p:txBody>
      </p:sp>
    </p:spTree>
    <p:extLst>
      <p:ext uri="{BB962C8B-B14F-4D97-AF65-F5344CB8AC3E}">
        <p14:creationId xmlns:p14="http://schemas.microsoft.com/office/powerpoint/2010/main" val="760455916"/>
      </p:ext>
    </p:extLst>
  </p:cSld>
  <p:clrMapOvr>
    <a:masterClrMapping/>
  </p:clrMapOvr>
  <p:transition>
    <p:strips dir="ru"/>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90"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2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ar-SA"/>
              <a:t>انقر لتحرير نمط عنوان الشكل الرئيسي</a:t>
            </a:r>
            <a:endParaRPr lang="en-US" dirty="0"/>
          </a:p>
        </p:txBody>
      </p:sp>
      <p:sp>
        <p:nvSpPr>
          <p:cNvPr id="3" name="Text Placeholder 2"/>
          <p:cNvSpPr>
            <a:spLocks noGrp="1"/>
          </p:cNvSpPr>
          <p:nvPr>
            <p:ph type="body" idx="1" hasCustomPrompt="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D6B01623-D6FD-44A8-95F0-6CA7435A5D50}" type="datetimeFigureOut">
              <a:rPr lang="ar-EG" smtClean="0"/>
              <a:pPr/>
              <a:t>19/08/1445</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094EBCF0-CEC8-4033-9E14-B1C7F10A9EC7}" type="slidenum">
              <a:rPr lang="ar-EG" smtClean="0"/>
              <a:pPr/>
              <a:t>‹#›</a:t>
            </a:fld>
            <a:endParaRPr lang="ar-EG"/>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3193421"/>
      </p:ext>
    </p:extLst>
  </p:cSld>
  <p:clrMapOvr>
    <a:masterClrMapping/>
  </p:clrMapOvr>
  <p:transition>
    <p:strips dir="ru"/>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822960" y="286607"/>
            <a:ext cx="7543800" cy="1450757"/>
          </a:xfrm>
        </p:spPr>
        <p:txBody>
          <a:bodyPr/>
          <a:lstStyle/>
          <a:p>
            <a:r>
              <a:rPr lang="ar-SA"/>
              <a:t>انقر لتحرير نمط عنوان الشكل الرئيسي</a:t>
            </a:r>
            <a:endParaRPr lang="en-US" dirty="0"/>
          </a:p>
        </p:txBody>
      </p:sp>
      <p:sp>
        <p:nvSpPr>
          <p:cNvPr id="3" name="Content Placeholder 2"/>
          <p:cNvSpPr>
            <a:spLocks noGrp="1"/>
          </p:cNvSpPr>
          <p:nvPr>
            <p:ph sz="half" idx="1" hasCustomPrompt="1"/>
          </p:nvPr>
        </p:nvSpPr>
        <p:spPr>
          <a:xfrm>
            <a:off x="822960" y="1845734"/>
            <a:ext cx="3703320" cy="4023360"/>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hasCustomPrompt="1"/>
          </p:nvPr>
        </p:nvSpPr>
        <p:spPr>
          <a:xfrm>
            <a:off x="4663440" y="1845742"/>
            <a:ext cx="3703320" cy="4023359"/>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D6B01623-D6FD-44A8-95F0-6CA7435A5D50}" type="datetimeFigureOut">
              <a:rPr lang="ar-EG" smtClean="0"/>
              <a:pPr/>
              <a:t>19/08/1445</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094EBCF0-CEC8-4033-9E14-B1C7F10A9EC7}" type="slidenum">
              <a:rPr lang="ar-EG" smtClean="0"/>
              <a:pPr/>
              <a:t>‹#›</a:t>
            </a:fld>
            <a:endParaRPr lang="ar-EG"/>
          </a:p>
        </p:txBody>
      </p:sp>
    </p:spTree>
    <p:extLst>
      <p:ext uri="{BB962C8B-B14F-4D97-AF65-F5344CB8AC3E}">
        <p14:creationId xmlns:p14="http://schemas.microsoft.com/office/powerpoint/2010/main" val="4200288521"/>
      </p:ext>
    </p:extLst>
  </p:cSld>
  <p:clrMapOvr>
    <a:masterClrMapping/>
  </p:clrMapOvr>
  <p:transition>
    <p:strips dir="ru"/>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10" name="Title 9"/>
          <p:cNvSpPr>
            <a:spLocks noGrp="1"/>
          </p:cNvSpPr>
          <p:nvPr>
            <p:ph type="title" hasCustomPrompt="1"/>
          </p:nvPr>
        </p:nvSpPr>
        <p:spPr>
          <a:xfrm>
            <a:off x="822960" y="286607"/>
            <a:ext cx="7543800" cy="1450757"/>
          </a:xfrm>
        </p:spPr>
        <p:txBody>
          <a:bodyPr/>
          <a:lstStyle/>
          <a:p>
            <a:r>
              <a:rPr lang="ar-SA"/>
              <a:t>انقر لتحرير نمط عنوان الشكل الرئيسي</a:t>
            </a:r>
            <a:endParaRPr lang="en-US" dirty="0"/>
          </a:p>
        </p:txBody>
      </p:sp>
      <p:sp>
        <p:nvSpPr>
          <p:cNvPr id="3" name="Text Placeholder 2"/>
          <p:cNvSpPr>
            <a:spLocks noGrp="1"/>
          </p:cNvSpPr>
          <p:nvPr>
            <p:ph type="body" idx="1" hasCustomPrompt="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Content Placeholder 3"/>
          <p:cNvSpPr>
            <a:spLocks noGrp="1"/>
          </p:cNvSpPr>
          <p:nvPr>
            <p:ph sz="half" idx="2" hasCustomPrompt="1"/>
          </p:nvPr>
        </p:nvSpPr>
        <p:spPr>
          <a:xfrm>
            <a:off x="822960" y="2582334"/>
            <a:ext cx="3703320" cy="3286760"/>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hasCustomPrompt="1"/>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Content Placeholder 5"/>
          <p:cNvSpPr>
            <a:spLocks noGrp="1"/>
          </p:cNvSpPr>
          <p:nvPr>
            <p:ph sz="quarter" idx="4" hasCustomPrompt="1"/>
          </p:nvPr>
        </p:nvSpPr>
        <p:spPr>
          <a:xfrm>
            <a:off x="4663440" y="2582334"/>
            <a:ext cx="3703320" cy="3286760"/>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D6B01623-D6FD-44A8-95F0-6CA7435A5D50}" type="datetimeFigureOut">
              <a:rPr lang="ar-EG" smtClean="0"/>
              <a:pPr/>
              <a:t>19/08/1445</a:t>
            </a:fld>
            <a:endParaRPr lang="ar-EG"/>
          </a:p>
        </p:txBody>
      </p:sp>
      <p:sp>
        <p:nvSpPr>
          <p:cNvPr id="8" name="Footer Placeholder 7"/>
          <p:cNvSpPr>
            <a:spLocks noGrp="1"/>
          </p:cNvSpPr>
          <p:nvPr>
            <p:ph type="ftr" sz="quarter" idx="11"/>
          </p:nvPr>
        </p:nvSpPr>
        <p:spPr/>
        <p:txBody>
          <a:bodyPr/>
          <a:lstStyle/>
          <a:p>
            <a:endParaRPr lang="ar-EG"/>
          </a:p>
        </p:txBody>
      </p:sp>
      <p:sp>
        <p:nvSpPr>
          <p:cNvPr id="9" name="Slide Number Placeholder 8"/>
          <p:cNvSpPr>
            <a:spLocks noGrp="1"/>
          </p:cNvSpPr>
          <p:nvPr>
            <p:ph type="sldNum" sz="quarter" idx="12"/>
          </p:nvPr>
        </p:nvSpPr>
        <p:spPr/>
        <p:txBody>
          <a:bodyPr/>
          <a:lstStyle/>
          <a:p>
            <a:fld id="{094EBCF0-CEC8-4033-9E14-B1C7F10A9EC7}" type="slidenum">
              <a:rPr lang="ar-EG" smtClean="0"/>
              <a:pPr/>
              <a:t>‹#›</a:t>
            </a:fld>
            <a:endParaRPr lang="ar-EG"/>
          </a:p>
        </p:txBody>
      </p:sp>
    </p:spTree>
    <p:extLst>
      <p:ext uri="{BB962C8B-B14F-4D97-AF65-F5344CB8AC3E}">
        <p14:creationId xmlns:p14="http://schemas.microsoft.com/office/powerpoint/2010/main" val="248432691"/>
      </p:ext>
    </p:extLst>
  </p:cSld>
  <p:clrMapOvr>
    <a:masterClrMapping/>
  </p:clrMapOvr>
  <p:transition>
    <p:strips dir="ru"/>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D6B01623-D6FD-44A8-95F0-6CA7435A5D50}" type="datetimeFigureOut">
              <a:rPr lang="ar-EG" smtClean="0"/>
              <a:pPr/>
              <a:t>19/08/1445</a:t>
            </a:fld>
            <a:endParaRPr lang="ar-EG"/>
          </a:p>
        </p:txBody>
      </p:sp>
      <p:sp>
        <p:nvSpPr>
          <p:cNvPr id="4" name="Footer Placeholder 3"/>
          <p:cNvSpPr>
            <a:spLocks noGrp="1"/>
          </p:cNvSpPr>
          <p:nvPr>
            <p:ph type="ftr" sz="quarter" idx="11"/>
          </p:nvPr>
        </p:nvSpPr>
        <p:spPr/>
        <p:txBody>
          <a:bodyPr/>
          <a:lstStyle/>
          <a:p>
            <a:endParaRPr lang="ar-EG"/>
          </a:p>
        </p:txBody>
      </p:sp>
      <p:sp>
        <p:nvSpPr>
          <p:cNvPr id="5" name="Slide Number Placeholder 4"/>
          <p:cNvSpPr>
            <a:spLocks noGrp="1"/>
          </p:cNvSpPr>
          <p:nvPr>
            <p:ph type="sldNum" sz="quarter" idx="12"/>
          </p:nvPr>
        </p:nvSpPr>
        <p:spPr/>
        <p:txBody>
          <a:bodyPr/>
          <a:lstStyle/>
          <a:p>
            <a:fld id="{094EBCF0-CEC8-4033-9E14-B1C7F10A9EC7}" type="slidenum">
              <a:rPr lang="ar-EG" smtClean="0"/>
              <a:pPr/>
              <a:t>‹#›</a:t>
            </a:fld>
            <a:endParaRPr lang="ar-EG"/>
          </a:p>
        </p:txBody>
      </p:sp>
    </p:spTree>
    <p:extLst>
      <p:ext uri="{BB962C8B-B14F-4D97-AF65-F5344CB8AC3E}">
        <p14:creationId xmlns:p14="http://schemas.microsoft.com/office/powerpoint/2010/main" val="1994609415"/>
      </p:ext>
    </p:extLst>
  </p:cSld>
  <p:clrMapOvr>
    <a:masterClrMapping/>
  </p:clrMapOvr>
  <p:transition>
    <p:strips dir="ru"/>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5" name="Rectangle 4"/>
          <p:cNvSpPr/>
          <p:nvPr/>
        </p:nvSpPr>
        <p:spPr>
          <a:xfrm>
            <a:off x="2390"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2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6B01623-D6FD-44A8-95F0-6CA7435A5D50}" type="datetimeFigureOut">
              <a:rPr lang="ar-EG" smtClean="0"/>
              <a:pPr/>
              <a:t>19/08/1445</a:t>
            </a:fld>
            <a:endParaRPr lang="ar-EG"/>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ar-EG"/>
          </a:p>
        </p:txBody>
      </p:sp>
      <p:sp>
        <p:nvSpPr>
          <p:cNvPr id="9" name="Slide Number Placeholder 8"/>
          <p:cNvSpPr>
            <a:spLocks noGrp="1"/>
          </p:cNvSpPr>
          <p:nvPr>
            <p:ph type="sldNum" sz="quarter" idx="12"/>
          </p:nvPr>
        </p:nvSpPr>
        <p:spPr/>
        <p:txBody>
          <a:bodyPr/>
          <a:lstStyle/>
          <a:p>
            <a:fld id="{094EBCF0-CEC8-4033-9E14-B1C7F10A9EC7}" type="slidenum">
              <a:rPr lang="ar-EG" smtClean="0"/>
              <a:pPr/>
              <a:t>‹#›</a:t>
            </a:fld>
            <a:endParaRPr lang="ar-EG"/>
          </a:p>
        </p:txBody>
      </p:sp>
    </p:spTree>
    <p:extLst>
      <p:ext uri="{BB962C8B-B14F-4D97-AF65-F5344CB8AC3E}">
        <p14:creationId xmlns:p14="http://schemas.microsoft.com/office/powerpoint/2010/main" val="517684777"/>
      </p:ext>
    </p:extLst>
  </p:cSld>
  <p:clrMapOvr>
    <a:masterClrMapping/>
  </p:clrMapOvr>
  <p:transition>
    <p:strips dir="ru"/>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objTx" preserve="1">
  <p:cSld name="محتوى مع تسمية توضيحية">
    <p:spTree>
      <p:nvGrpSpPr>
        <p:cNvPr id="1" name=""/>
        <p:cNvGrpSpPr/>
        <p:nvPr/>
      </p:nvGrpSpPr>
      <p:grpSpPr>
        <a:xfrm>
          <a:off x="0" y="0"/>
          <a:ext cx="0" cy="0"/>
          <a:chOff x="0" y="0"/>
          <a:chExt cx="0" cy="0"/>
        </a:xfrm>
      </p:grpSpPr>
      <p:sp>
        <p:nvSpPr>
          <p:cNvPr id="8" name="Rectangle 7"/>
          <p:cNvSpPr/>
          <p:nvPr/>
        </p:nvSpPr>
        <p:spPr>
          <a:xfrm>
            <a:off x="2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342900" y="594359"/>
            <a:ext cx="2400300" cy="2286000"/>
          </a:xfrm>
        </p:spPr>
        <p:txBody>
          <a:bodyPr anchor="b">
            <a:normAutofit/>
          </a:bodyPr>
          <a:lstStyle>
            <a:lvl1pPr>
              <a:defRPr sz="3600" b="0">
                <a:solidFill>
                  <a:srgbClr val="FFFFFF"/>
                </a:solidFill>
              </a:defRPr>
            </a:lvl1pPr>
          </a:lstStyle>
          <a:p>
            <a:r>
              <a:rPr lang="ar-SA"/>
              <a:t>انقر لتحرير نمط عنوان الشكل الرئيسي</a:t>
            </a:r>
            <a:endParaRPr lang="en-US" dirty="0"/>
          </a:p>
        </p:txBody>
      </p:sp>
      <p:sp>
        <p:nvSpPr>
          <p:cNvPr id="3" name="Content Placeholder 2"/>
          <p:cNvSpPr>
            <a:spLocks noGrp="1"/>
          </p:cNvSpPr>
          <p:nvPr>
            <p:ph idx="1" hasCustomPrompt="1"/>
          </p:nvPr>
        </p:nvSpPr>
        <p:spPr>
          <a:xfrm>
            <a:off x="3460247" y="731520"/>
            <a:ext cx="5009393" cy="5257800"/>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hasCustomPrompt="1"/>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Date Placeholder 4"/>
          <p:cNvSpPr>
            <a:spLocks noGrp="1"/>
          </p:cNvSpPr>
          <p:nvPr>
            <p:ph type="dt" sz="half" idx="10"/>
          </p:nvPr>
        </p:nvSpPr>
        <p:spPr>
          <a:xfrm>
            <a:off x="349144" y="6459806"/>
            <a:ext cx="1963883" cy="365125"/>
          </a:xfrm>
        </p:spPr>
        <p:txBody>
          <a:bodyPr/>
          <a:lstStyle>
            <a:lvl1pPr algn="l">
              <a:defRPr/>
            </a:lvl1pPr>
          </a:lstStyle>
          <a:p>
            <a:fld id="{D6B01623-D6FD-44A8-95F0-6CA7435A5D50}" type="datetimeFigureOut">
              <a:rPr lang="ar-EG" smtClean="0"/>
              <a:pPr/>
              <a:t>19/08/1445</a:t>
            </a:fld>
            <a:endParaRPr lang="ar-EG"/>
          </a:p>
        </p:txBody>
      </p:sp>
      <p:sp>
        <p:nvSpPr>
          <p:cNvPr id="6" name="Footer Placeholder 5"/>
          <p:cNvSpPr>
            <a:spLocks noGrp="1"/>
          </p:cNvSpPr>
          <p:nvPr>
            <p:ph type="ftr" sz="quarter" idx="11"/>
          </p:nvPr>
        </p:nvSpPr>
        <p:spPr>
          <a:xfrm>
            <a:off x="3600450" y="6459806"/>
            <a:ext cx="3486150" cy="365125"/>
          </a:xfrm>
        </p:spPr>
        <p:txBody>
          <a:bodyPr/>
          <a:lstStyle>
            <a:lvl1pPr algn="l">
              <a:defRPr>
                <a:solidFill>
                  <a:schemeClr val="tx2"/>
                </a:solidFill>
              </a:defRPr>
            </a:lvl1pPr>
          </a:lstStyle>
          <a:p>
            <a:endParaRPr lang="ar-EG">
              <a:solidFill>
                <a:srgbClr val="637052"/>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94EBCF0-CEC8-4033-9E14-B1C7F10A9EC7}" type="slidenum">
              <a:rPr lang="ar-EG" smtClean="0">
                <a:solidFill>
                  <a:srgbClr val="637052"/>
                </a:solidFill>
              </a:rPr>
              <a:pPr/>
              <a:t>‹#›</a:t>
            </a:fld>
            <a:endParaRPr lang="ar-EG">
              <a:solidFill>
                <a:srgbClr val="637052"/>
              </a:solidFill>
            </a:endParaRPr>
          </a:p>
        </p:txBody>
      </p:sp>
    </p:spTree>
    <p:extLst>
      <p:ext uri="{BB962C8B-B14F-4D97-AF65-F5344CB8AC3E}">
        <p14:creationId xmlns:p14="http://schemas.microsoft.com/office/powerpoint/2010/main" val="2344152615"/>
      </p:ext>
    </p:extLst>
  </p:cSld>
  <p:clrMapOvr>
    <a:masterClrMapping/>
  </p:clrMapOvr>
  <p:transition>
    <p:strips dir="ru"/>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picTx" preserve="1">
  <p:cSld name="صورة مع تسمية توضيحية">
    <p:spTree>
      <p:nvGrpSpPr>
        <p:cNvPr id="1" name=""/>
        <p:cNvGrpSpPr/>
        <p:nvPr/>
      </p:nvGrpSpPr>
      <p:grpSpPr>
        <a:xfrm>
          <a:off x="0" y="0"/>
          <a:ext cx="0" cy="0"/>
          <a:chOff x="0" y="0"/>
          <a:chExt cx="0" cy="0"/>
        </a:xfrm>
      </p:grpSpPr>
      <p:sp>
        <p:nvSpPr>
          <p:cNvPr id="8" name="Rectangle 7"/>
          <p:cNvSpPr/>
          <p:nvPr/>
        </p:nvSpPr>
        <p:spPr>
          <a:xfrm>
            <a:off x="1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2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822960" y="5074920"/>
            <a:ext cx="7589520" cy="822960"/>
          </a:xfrm>
        </p:spPr>
        <p:txBody>
          <a:bodyPr tIns="0" bIns="0" anchor="b">
            <a:noAutofit/>
          </a:bodyPr>
          <a:lstStyle>
            <a:lvl1pPr>
              <a:defRPr sz="3600" b="0">
                <a:solidFill>
                  <a:srgbClr val="FFFFFF"/>
                </a:solidFill>
              </a:defRPr>
            </a:lvl1pPr>
          </a:lstStyle>
          <a:p>
            <a:r>
              <a:rPr lang="ar-SA"/>
              <a:t>انقر لتحرير نمط عنوان الشكل الرئيسي</a:t>
            </a:r>
            <a:endParaRPr lang="en-US" dirty="0"/>
          </a:p>
        </p:txBody>
      </p:sp>
      <p:sp>
        <p:nvSpPr>
          <p:cNvPr id="3" name="Picture Placeholder 2"/>
          <p:cNvSpPr>
            <a:spLocks noGrp="1" noChangeAspect="1"/>
          </p:cNvSpPr>
          <p:nvPr>
            <p:ph type="pic" idx="1" hasCustomPrompt="1"/>
          </p:nvPr>
        </p:nvSpPr>
        <p:spPr>
          <a:xfrm>
            <a:off x="2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hasCustomPrompt="1"/>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D6B01623-D6FD-44A8-95F0-6CA7435A5D50}" type="datetimeFigureOut">
              <a:rPr lang="ar-EG" smtClean="0"/>
              <a:pPr/>
              <a:t>19/08/1445</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094EBCF0-CEC8-4033-9E14-B1C7F10A9EC7}" type="slidenum">
              <a:rPr lang="ar-EG" smtClean="0"/>
              <a:pPr/>
              <a:t>‹#›</a:t>
            </a:fld>
            <a:endParaRPr lang="ar-EG"/>
          </a:p>
        </p:txBody>
      </p:sp>
    </p:spTree>
    <p:extLst>
      <p:ext uri="{BB962C8B-B14F-4D97-AF65-F5344CB8AC3E}">
        <p14:creationId xmlns:p14="http://schemas.microsoft.com/office/powerpoint/2010/main" val="3944034529"/>
      </p:ext>
    </p:extLst>
  </p:cSld>
  <p:clrMapOvr>
    <a:masterClrMapping/>
  </p:clrMapOvr>
  <p:transition>
    <p:strips dir="ru"/>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hasCustomPrompt="1"/>
          </p:nvPr>
        </p:nvSpPr>
        <p:spPr/>
        <p:txBody>
          <a:bodyPr vert="eaVert" lIns="45720" tIns="0" rIns="45720" bIns="0"/>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D6B01623-D6FD-44A8-95F0-6CA7435A5D50}" type="datetimeFigureOut">
              <a:rPr lang="ar-EG" smtClean="0"/>
              <a:pPr/>
              <a:t>19/08/1445</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094EBCF0-CEC8-4033-9E14-B1C7F10A9EC7}" type="slidenum">
              <a:rPr lang="ar-EG" smtClean="0"/>
              <a:pPr/>
              <a:t>‹#›</a:t>
            </a:fld>
            <a:endParaRPr lang="ar-EG"/>
          </a:p>
        </p:txBody>
      </p:sp>
    </p:spTree>
    <p:extLst>
      <p:ext uri="{BB962C8B-B14F-4D97-AF65-F5344CB8AC3E}">
        <p14:creationId xmlns:p14="http://schemas.microsoft.com/office/powerpoint/2010/main" val="3754319121"/>
      </p:ext>
    </p:extLst>
  </p:cSld>
  <p:clrMapOvr>
    <a:masterClrMapping/>
  </p:clrMapOvr>
  <p:transition>
    <p:strips dir="ru"/>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7" name="Rectangle 6"/>
          <p:cNvSpPr/>
          <p:nvPr/>
        </p:nvSpPr>
        <p:spPr>
          <a:xfrm>
            <a:off x="2390"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2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hasCustomPrompt="1"/>
          </p:nvPr>
        </p:nvSpPr>
        <p:spPr>
          <a:xfrm>
            <a:off x="6543676" y="414799"/>
            <a:ext cx="1971675" cy="5757421"/>
          </a:xfrm>
        </p:spPr>
        <p:txBody>
          <a:bodyPr vert="eaVert"/>
          <a:lstStyle/>
          <a:p>
            <a:r>
              <a:rPr lang="ar-SA"/>
              <a:t>انقر لتحرير نمط عنوان الشكل الرئيسي</a:t>
            </a:r>
            <a:endParaRPr lang="en-US" dirty="0"/>
          </a:p>
        </p:txBody>
      </p:sp>
      <p:sp>
        <p:nvSpPr>
          <p:cNvPr id="3" name="Vertical Text Placeholder 2"/>
          <p:cNvSpPr>
            <a:spLocks noGrp="1"/>
          </p:cNvSpPr>
          <p:nvPr>
            <p:ph type="body" orient="vert" idx="1" hasCustomPrompt="1"/>
          </p:nvPr>
        </p:nvSpPr>
        <p:spPr>
          <a:xfrm>
            <a:off x="628652" y="414779"/>
            <a:ext cx="5800725" cy="5757420"/>
          </a:xfrm>
        </p:spPr>
        <p:txBody>
          <a:bodyPr vert="eaVert" lIns="45720" tIns="0" rIns="45720" bIns="0"/>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D6B01623-D6FD-44A8-95F0-6CA7435A5D50}" type="datetimeFigureOut">
              <a:rPr lang="ar-EG" smtClean="0"/>
              <a:pPr/>
              <a:t>19/08/1445</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094EBCF0-CEC8-4033-9E14-B1C7F10A9EC7}" type="slidenum">
              <a:rPr lang="ar-EG" smtClean="0"/>
              <a:pPr/>
              <a:t>‹#›</a:t>
            </a:fld>
            <a:endParaRPr lang="ar-EG"/>
          </a:p>
        </p:txBody>
      </p:sp>
    </p:spTree>
    <p:extLst>
      <p:ext uri="{BB962C8B-B14F-4D97-AF65-F5344CB8AC3E}">
        <p14:creationId xmlns:p14="http://schemas.microsoft.com/office/powerpoint/2010/main" val="4192990580"/>
      </p:ext>
    </p:extLst>
  </p:cSld>
  <p:clrMapOvr>
    <a:masterClrMapping/>
  </p:clrMapOvr>
  <p:transition>
    <p:strips dir="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D5051EC9-B24C-4BC9-82E4-0B3B7C3CE558}"/>
              </a:ext>
            </a:extLst>
          </p:cNvPr>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a:extLst>
              <a:ext uri="{FF2B5EF4-FFF2-40B4-BE49-F238E27FC236}">
                <a16:creationId xmlns="" xmlns:a16="http://schemas.microsoft.com/office/drawing/2014/main" id="{9CB198D9-BA81-4EAE-AFB9-D4959FA4F468}"/>
              </a:ext>
            </a:extLst>
          </p:cNvPr>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 xmlns:a16="http://schemas.microsoft.com/office/drawing/2014/main" id="{39EE91E6-EDA5-4866-AE21-838EE23C096D}"/>
              </a:ext>
            </a:extLst>
          </p:cNvPr>
          <p:cNvSpPr>
            <a:spLocks noGrp="1"/>
          </p:cNvSpPr>
          <p:nvPr>
            <p:ph type="dt" sz="half" idx="10"/>
          </p:nvPr>
        </p:nvSpPr>
        <p:spPr/>
        <p:txBody>
          <a:bodyPr/>
          <a:lstStyle/>
          <a:p>
            <a:fld id="{1D8BD707-D9CF-40AE-B4C6-C98DA3205C09}" type="datetimeFigureOut">
              <a:rPr lang="en-US" smtClean="0"/>
              <a:pPr/>
              <a:t>2/28/2024</a:t>
            </a:fld>
            <a:endParaRPr lang="en-US"/>
          </a:p>
        </p:txBody>
      </p:sp>
      <p:sp>
        <p:nvSpPr>
          <p:cNvPr id="5" name="Footer Placeholder 4">
            <a:extLst>
              <a:ext uri="{FF2B5EF4-FFF2-40B4-BE49-F238E27FC236}">
                <a16:creationId xmlns="" xmlns:a16="http://schemas.microsoft.com/office/drawing/2014/main" id="{DCC1A2FF-A882-4128-94DB-655A820AEA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2A3BF748-DD2E-44B3-8F36-441D6726E5A7}"/>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2813216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1_عنوان ومحتوى">
    <p:spTree>
      <p:nvGrpSpPr>
        <p:cNvPr id="1" name=""/>
        <p:cNvGrpSpPr/>
        <p:nvPr/>
      </p:nvGrpSpPr>
      <p:grpSpPr>
        <a:xfrm>
          <a:off x="0" y="0"/>
          <a:ext cx="0" cy="0"/>
          <a:chOff x="0" y="0"/>
          <a:chExt cx="0" cy="0"/>
        </a:xfrm>
      </p:grpSpPr>
      <p:sp>
        <p:nvSpPr>
          <p:cNvPr id="25" name="Title Placeholder 1"/>
          <p:cNvSpPr>
            <a:spLocks noGrp="1"/>
          </p:cNvSpPr>
          <p:nvPr>
            <p:ph type="title" hasCustomPrompt="1"/>
          </p:nvPr>
        </p:nvSpPr>
        <p:spPr>
          <a:xfrm>
            <a:off x="276225" y="228620"/>
            <a:ext cx="8591550" cy="1066801"/>
          </a:xfrm>
          <a:prstGeom prst="rect">
            <a:avLst/>
          </a:prstGeom>
        </p:spPr>
        <p:txBody>
          <a:bodyPr rtlCol="0">
            <a:normAutofit/>
          </a:bodyPr>
          <a:lstStyle/>
          <a:p>
            <a:r>
              <a:rPr lang="ar-SA"/>
              <a:t>انقر لتحرير نمط عنوان الشكل الرئيسي</a:t>
            </a:r>
            <a:endParaRPr lang="en-US" dirty="0"/>
          </a:p>
        </p:txBody>
      </p:sp>
      <p:sp>
        <p:nvSpPr>
          <p:cNvPr id="31" name="Content Placeholder 30"/>
          <p:cNvSpPr>
            <a:spLocks noGrp="1"/>
          </p:cNvSpPr>
          <p:nvPr>
            <p:ph sz="quarter" idx="13" hasCustomPrompt="1"/>
          </p:nvPr>
        </p:nvSpPr>
        <p:spPr>
          <a:xfrm>
            <a:off x="274320" y="1298448"/>
            <a:ext cx="8595360" cy="4937760"/>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Date Placeholder 3"/>
          <p:cNvSpPr>
            <a:spLocks noGrp="1"/>
          </p:cNvSpPr>
          <p:nvPr>
            <p:ph type="dt" sz="half" idx="14"/>
          </p:nvPr>
        </p:nvSpPr>
        <p:spPr/>
        <p:txBody>
          <a:bodyPr/>
          <a:lstStyle>
            <a:lvl1pPr>
              <a:defRPr/>
            </a:lvl1pPr>
          </a:lstStyle>
          <a:p>
            <a:fld id="{D6B01623-D6FD-44A8-95F0-6CA7435A5D50}" type="datetimeFigureOut">
              <a:rPr lang="ar-EG" smtClean="0"/>
              <a:pPr/>
              <a:t>19/08/1445</a:t>
            </a:fld>
            <a:endParaRPr lang="ar-EG"/>
          </a:p>
        </p:txBody>
      </p:sp>
      <p:sp>
        <p:nvSpPr>
          <p:cNvPr id="6" name="Footer Placeholder 4"/>
          <p:cNvSpPr>
            <a:spLocks noGrp="1"/>
          </p:cNvSpPr>
          <p:nvPr>
            <p:ph type="ftr" sz="quarter" idx="15"/>
          </p:nvPr>
        </p:nvSpPr>
        <p:spPr/>
        <p:txBody>
          <a:bodyPr/>
          <a:lstStyle>
            <a:lvl1pPr>
              <a:defRPr/>
            </a:lvl1pPr>
          </a:lstStyle>
          <a:p>
            <a:endParaRPr lang="ar-EG"/>
          </a:p>
        </p:txBody>
      </p:sp>
      <p:sp>
        <p:nvSpPr>
          <p:cNvPr id="7" name="Slide Number Placeholder 5"/>
          <p:cNvSpPr>
            <a:spLocks noGrp="1"/>
          </p:cNvSpPr>
          <p:nvPr>
            <p:ph type="sldNum" sz="quarter" idx="16"/>
          </p:nvPr>
        </p:nvSpPr>
        <p:spPr/>
        <p:txBody>
          <a:bodyPr/>
          <a:lstStyle>
            <a:lvl1pPr>
              <a:defRPr/>
            </a:lvl1pPr>
          </a:lstStyle>
          <a:p>
            <a:fld id="{094EBCF0-CEC8-4033-9E14-B1C7F10A9EC7}" type="slidenum">
              <a:rPr lang="ar-EG" smtClean="0"/>
              <a:pPr/>
              <a:t>‹#›</a:t>
            </a:fld>
            <a:endParaRPr lang="ar-EG"/>
          </a:p>
        </p:txBody>
      </p:sp>
    </p:spTree>
    <p:extLst>
      <p:ext uri="{BB962C8B-B14F-4D97-AF65-F5344CB8AC3E}">
        <p14:creationId xmlns:p14="http://schemas.microsoft.com/office/powerpoint/2010/main" val="200280032"/>
      </p:ext>
    </p:extLst>
  </p:cSld>
  <p:clrMapOvr>
    <a:masterClrMapping/>
  </p:clrMapOvr>
  <p:transition>
    <p:strips dir="ru"/>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B01623-D6FD-44A8-95F0-6CA7435A5D50}" type="datetimeFigureOut">
              <a:rPr lang="ar-EG" smtClean="0"/>
              <a:pPr/>
              <a:t>19/08/1445</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094EBCF0-CEC8-4033-9E14-B1C7F10A9EC7}" type="slidenum">
              <a:rPr lang="ar-EG" smtClean="0"/>
              <a:pPr/>
              <a:t>‹#›</a:t>
            </a:fld>
            <a:endParaRPr lang="ar-EG"/>
          </a:p>
        </p:txBody>
      </p:sp>
    </p:spTree>
    <p:extLst>
      <p:ext uri="{BB962C8B-B14F-4D97-AF65-F5344CB8AC3E}">
        <p14:creationId xmlns:p14="http://schemas.microsoft.com/office/powerpoint/2010/main" val="347106692"/>
      </p:ext>
    </p:extLst>
  </p:cSld>
  <p:clrMapOvr>
    <a:masterClrMapping/>
  </p:clrMapOvr>
  <p:transition>
    <p:strips dir="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4CD41D3-26C1-481A-A8BB-66D4049DF4C4}" type="datetimeFigureOut">
              <a:rPr lang="en-US" smtClean="0"/>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FFA717-15E7-42EC-94A2-3073080A5904}" type="slidenum">
              <a:rPr lang="en-US" smtClean="0"/>
              <a:t>‹#›</a:t>
            </a:fld>
            <a:endParaRPr lang="en-US"/>
          </a:p>
        </p:txBody>
      </p:sp>
    </p:spTree>
    <p:extLst>
      <p:ext uri="{BB962C8B-B14F-4D97-AF65-F5344CB8AC3E}">
        <p14:creationId xmlns:p14="http://schemas.microsoft.com/office/powerpoint/2010/main" val="406288782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CD41D3-26C1-481A-A8BB-66D4049DF4C4}" type="datetimeFigureOut">
              <a:rPr lang="en-US" smtClean="0"/>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FFA717-15E7-42EC-94A2-3073080A5904}" type="slidenum">
              <a:rPr lang="en-US" smtClean="0"/>
              <a:t>‹#›</a:t>
            </a:fld>
            <a:endParaRPr lang="en-US"/>
          </a:p>
        </p:txBody>
      </p:sp>
    </p:spTree>
    <p:extLst>
      <p:ext uri="{BB962C8B-B14F-4D97-AF65-F5344CB8AC3E}">
        <p14:creationId xmlns:p14="http://schemas.microsoft.com/office/powerpoint/2010/main" val="116858012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3"/>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8"/>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CD41D3-26C1-481A-A8BB-66D4049DF4C4}" type="datetimeFigureOut">
              <a:rPr lang="en-US" smtClean="0"/>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FFA717-15E7-42EC-94A2-3073080A5904}" type="slidenum">
              <a:rPr lang="en-US" smtClean="0"/>
              <a:t>‹#›</a:t>
            </a:fld>
            <a:endParaRPr lang="en-US"/>
          </a:p>
        </p:txBody>
      </p:sp>
    </p:spTree>
    <p:extLst>
      <p:ext uri="{BB962C8B-B14F-4D97-AF65-F5344CB8AC3E}">
        <p14:creationId xmlns:p14="http://schemas.microsoft.com/office/powerpoint/2010/main" val="2464109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4CD41D3-26C1-481A-A8BB-66D4049DF4C4}" type="datetimeFigureOut">
              <a:rPr lang="en-US" smtClean="0"/>
              <a:t>2/28/2024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FFA717-15E7-42EC-94A2-3073080A5904}" type="slidenum">
              <a:rPr lang="en-US" smtClean="0"/>
              <a:t>‹#›</a:t>
            </a:fld>
            <a:endParaRPr lang="en-US"/>
          </a:p>
        </p:txBody>
      </p:sp>
    </p:spTree>
    <p:extLst>
      <p:ext uri="{BB962C8B-B14F-4D97-AF65-F5344CB8AC3E}">
        <p14:creationId xmlns:p14="http://schemas.microsoft.com/office/powerpoint/2010/main" val="391078062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4CD41D3-26C1-481A-A8BB-66D4049DF4C4}" type="datetimeFigureOut">
              <a:rPr lang="en-US" smtClean="0"/>
              <a:t>2/28/2024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FFA717-15E7-42EC-94A2-3073080A5904}" type="slidenum">
              <a:rPr lang="en-US" smtClean="0"/>
              <a:t>‹#›</a:t>
            </a:fld>
            <a:endParaRPr lang="en-US"/>
          </a:p>
        </p:txBody>
      </p:sp>
    </p:spTree>
    <p:extLst>
      <p:ext uri="{BB962C8B-B14F-4D97-AF65-F5344CB8AC3E}">
        <p14:creationId xmlns:p14="http://schemas.microsoft.com/office/powerpoint/2010/main" val="25779894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4CD41D3-26C1-481A-A8BB-66D4049DF4C4}" type="datetimeFigureOut">
              <a:rPr lang="en-US" smtClean="0"/>
              <a:t>2/28/2024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FFA717-15E7-42EC-94A2-3073080A5904}" type="slidenum">
              <a:rPr lang="en-US" smtClean="0"/>
              <a:t>‹#›</a:t>
            </a:fld>
            <a:endParaRPr lang="en-US"/>
          </a:p>
        </p:txBody>
      </p:sp>
    </p:spTree>
    <p:extLst>
      <p:ext uri="{BB962C8B-B14F-4D97-AF65-F5344CB8AC3E}">
        <p14:creationId xmlns:p14="http://schemas.microsoft.com/office/powerpoint/2010/main" val="42668362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CD41D3-26C1-481A-A8BB-66D4049DF4C4}" type="datetimeFigureOut">
              <a:rPr lang="en-US" smtClean="0"/>
              <a:t>2/28/2024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FFA717-15E7-42EC-94A2-3073080A5904}" type="slidenum">
              <a:rPr lang="en-US" smtClean="0"/>
              <a:t>‹#›</a:t>
            </a:fld>
            <a:endParaRPr lang="en-US"/>
          </a:p>
        </p:txBody>
      </p:sp>
    </p:spTree>
    <p:extLst>
      <p:ext uri="{BB962C8B-B14F-4D97-AF65-F5344CB8AC3E}">
        <p14:creationId xmlns:p14="http://schemas.microsoft.com/office/powerpoint/2010/main" val="21080885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430"/>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CD41D3-26C1-481A-A8BB-66D4049DF4C4}" type="datetimeFigureOut">
              <a:rPr lang="en-US" smtClean="0"/>
              <a:t>2/28/2024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FFA717-15E7-42EC-94A2-3073080A5904}" type="slidenum">
              <a:rPr lang="en-US" smtClean="0"/>
              <a:t>‹#›</a:t>
            </a:fld>
            <a:endParaRPr lang="en-US"/>
          </a:p>
        </p:txBody>
      </p:sp>
    </p:spTree>
    <p:extLst>
      <p:ext uri="{BB962C8B-B14F-4D97-AF65-F5344CB8AC3E}">
        <p14:creationId xmlns:p14="http://schemas.microsoft.com/office/powerpoint/2010/main" val="221518492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E9B5551-51AF-4DDB-B83F-67EF2048437C}"/>
              </a:ext>
            </a:extLst>
          </p:cNvPr>
          <p:cNvSpPr>
            <a:spLocks noGrp="1"/>
          </p:cNvSpPr>
          <p:nvPr>
            <p:ph type="title"/>
          </p:nvPr>
        </p:nvSpPr>
        <p:spPr/>
        <p:txBody>
          <a:bodyPr/>
          <a:lstStyle/>
          <a:p>
            <a:r>
              <a:rPr lang="en-US" smtClean="0"/>
              <a:t>Click to edit Master title style</a:t>
            </a:r>
            <a:endParaRPr lang="en-US"/>
          </a:p>
        </p:txBody>
      </p:sp>
      <p:sp>
        <p:nvSpPr>
          <p:cNvPr id="3" name="Content Placeholder 2">
            <a:extLst>
              <a:ext uri="{FF2B5EF4-FFF2-40B4-BE49-F238E27FC236}">
                <a16:creationId xmlns="" xmlns:a16="http://schemas.microsoft.com/office/drawing/2014/main" id="{268FF0E7-6F29-41A1-9A79-467FE0B8607F}"/>
              </a:ext>
            </a:extLst>
          </p:cNvPr>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 xmlns:a16="http://schemas.microsoft.com/office/drawing/2014/main" id="{F1B19DA6-7E4C-4D81-87A3-3E9AB00DCA9D}"/>
              </a:ext>
            </a:extLst>
          </p:cNvPr>
          <p:cNvSpPr>
            <a:spLocks noGrp="1"/>
          </p:cNvSpPr>
          <p:nvPr>
            <p:ph type="dt" sz="half" idx="10"/>
          </p:nvPr>
        </p:nvSpPr>
        <p:spPr/>
        <p:txBody>
          <a:bodyPr/>
          <a:lstStyle/>
          <a:p>
            <a:fld id="{1D8BD707-D9CF-40AE-B4C6-C98DA3205C09}" type="datetimeFigureOut">
              <a:rPr lang="en-US" smtClean="0"/>
              <a:pPr/>
              <a:t>2/28/2024</a:t>
            </a:fld>
            <a:endParaRPr lang="en-US"/>
          </a:p>
        </p:txBody>
      </p:sp>
      <p:sp>
        <p:nvSpPr>
          <p:cNvPr id="5" name="Footer Placeholder 4">
            <a:extLst>
              <a:ext uri="{FF2B5EF4-FFF2-40B4-BE49-F238E27FC236}">
                <a16:creationId xmlns="" xmlns:a16="http://schemas.microsoft.com/office/drawing/2014/main" id="{285352FA-B019-45A0-B5B3-429DA0C7A0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A7ABD4C-CCFF-4EA8-B0D9-78E1EE447A8E}"/>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5795849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430"/>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CD41D3-26C1-481A-A8BB-66D4049DF4C4}" type="datetimeFigureOut">
              <a:rPr lang="en-US" smtClean="0"/>
              <a:t>2/28/2024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FFA717-15E7-42EC-94A2-3073080A5904}" type="slidenum">
              <a:rPr lang="en-US" smtClean="0"/>
              <a:t>‹#›</a:t>
            </a:fld>
            <a:endParaRPr lang="en-US"/>
          </a:p>
        </p:txBody>
      </p:sp>
    </p:spTree>
    <p:extLst>
      <p:ext uri="{BB962C8B-B14F-4D97-AF65-F5344CB8AC3E}">
        <p14:creationId xmlns:p14="http://schemas.microsoft.com/office/powerpoint/2010/main" val="166590489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CD41D3-26C1-481A-A8BB-66D4049DF4C4}" type="datetimeFigureOut">
              <a:rPr lang="en-US" smtClean="0"/>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FFA717-15E7-42EC-94A2-3073080A5904}" type="slidenum">
              <a:rPr lang="en-US" smtClean="0"/>
              <a:t>‹#›</a:t>
            </a:fld>
            <a:endParaRPr lang="en-US"/>
          </a:p>
        </p:txBody>
      </p:sp>
    </p:spTree>
    <p:extLst>
      <p:ext uri="{BB962C8B-B14F-4D97-AF65-F5344CB8AC3E}">
        <p14:creationId xmlns:p14="http://schemas.microsoft.com/office/powerpoint/2010/main" val="43543890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CD41D3-26C1-481A-A8BB-66D4049DF4C4}" type="datetimeFigureOut">
              <a:rPr lang="en-US" smtClean="0"/>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FFA717-15E7-42EC-94A2-3073080A5904}" type="slidenum">
              <a:rPr lang="en-US" smtClean="0"/>
              <a:t>‹#›</a:t>
            </a:fld>
            <a:endParaRPr lang="en-US"/>
          </a:p>
        </p:txBody>
      </p:sp>
    </p:spTree>
    <p:extLst>
      <p:ext uri="{BB962C8B-B14F-4D97-AF65-F5344CB8AC3E}">
        <p14:creationId xmlns:p14="http://schemas.microsoft.com/office/powerpoint/2010/main" val="24530570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lidemodel2">
    <p:bg>
      <p:bgPr>
        <a:gradFill flip="none" rotWithShape="1">
          <a:gsLst>
            <a:gs pos="55000">
              <a:srgbClr val="1181AE"/>
            </a:gs>
            <a:gs pos="0">
              <a:srgbClr val="1181AE"/>
            </a:gs>
            <a:gs pos="100000">
              <a:srgbClr val="095474"/>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14007" y="2870639"/>
            <a:ext cx="4449167" cy="711081"/>
          </a:xfrm>
        </p:spPr>
        <p:txBody>
          <a:bodyPr>
            <a:normAutofit/>
          </a:bodyPr>
          <a:lstStyle>
            <a:lvl1pPr algn="ctr">
              <a:defRPr sz="3600" b="0">
                <a:solidFill>
                  <a:schemeClr val="bg1"/>
                </a:solidFill>
                <a:effectLst>
                  <a:outerShdw blurRad="38100" dist="38100" dir="2700000" algn="tl">
                    <a:srgbClr val="000000">
                      <a:alpha val="43137"/>
                    </a:srgbClr>
                  </a:outerShdw>
                </a:effectLst>
                <a:latin typeface="+mj-lt"/>
                <a:ea typeface="Open Sans" pitchFamily="34" charset="0"/>
                <a:cs typeface="Open Sans" pitchFamily="34" charset="0"/>
              </a:defRPr>
            </a:lvl1pPr>
          </a:lstStyle>
          <a:p>
            <a:r>
              <a:rPr lang="en-US"/>
              <a:t>SlideModel.com</a:t>
            </a:r>
          </a:p>
        </p:txBody>
      </p:sp>
      <p:sp>
        <p:nvSpPr>
          <p:cNvPr id="3" name="Date Placeholder 2"/>
          <p:cNvSpPr>
            <a:spLocks noGrp="1"/>
          </p:cNvSpPr>
          <p:nvPr>
            <p:ph type="dt" sz="half" idx="10"/>
          </p:nvPr>
        </p:nvSpPr>
        <p:spPr/>
        <p:txBody>
          <a:bodyPr/>
          <a:lstStyle/>
          <a:p>
            <a:fld id="{425404F2-BE9A-4460-8815-8F645183555F}" type="datetimeFigureOut">
              <a:rPr lang="en-US" smtClean="0"/>
              <a:pPr/>
              <a:t>2/28/2024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15138418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7" name="Rectangle 6"/>
          <p:cNvSpPr/>
          <p:nvPr userDrawn="1"/>
        </p:nvSpPr>
        <p:spPr>
          <a:xfrm>
            <a:off x="1" y="3225800"/>
            <a:ext cx="9144000" cy="3632200"/>
          </a:xfrm>
          <a:prstGeom prst="rect">
            <a:avLst/>
          </a:prstGeom>
          <a:gradFill flip="none" rotWithShape="1">
            <a:gsLst>
              <a:gs pos="44000">
                <a:srgbClr val="CBCBCB">
                  <a:alpha val="22000"/>
                </a:srgbClr>
              </a:gs>
              <a:gs pos="100000">
                <a:srgbClr val="5F5F5F">
                  <a:alpha val="19000"/>
                </a:srgbClr>
              </a:gs>
              <a:gs pos="100000">
                <a:srgbClr val="FFFFFF">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95"/>
            <a:endParaRPr lang="en-US" sz="2399">
              <a:solidFill>
                <a:prstClr val="white"/>
              </a:solidFill>
            </a:endParaRPr>
          </a:p>
        </p:txBody>
      </p:sp>
      <p:sp>
        <p:nvSpPr>
          <p:cNvPr id="2" name="Title 1"/>
          <p:cNvSpPr>
            <a:spLocks noGrp="1"/>
          </p:cNvSpPr>
          <p:nvPr>
            <p:ph type="ctrTitle"/>
          </p:nvPr>
        </p:nvSpPr>
        <p:spPr>
          <a:xfrm>
            <a:off x="685801" y="4987990"/>
            <a:ext cx="7772400" cy="610820"/>
          </a:xfrm>
        </p:spPr>
        <p:txBody>
          <a:bodyPr/>
          <a:lstStyle>
            <a:lvl1pPr algn="ctr">
              <a:defRPr lang="en-US" sz="3999" kern="1200" smtClean="0">
                <a:solidFill>
                  <a:schemeClr val="tx1">
                    <a:lumMod val="75000"/>
                    <a:lumOff val="25000"/>
                  </a:schemeClr>
                </a:solidFill>
                <a:latin typeface="+mj-lt"/>
                <a:ea typeface="+mj-ea"/>
                <a:cs typeface="+mj-cs"/>
              </a:defRPr>
            </a:lvl1pPr>
          </a:lstStyle>
          <a:p>
            <a:r>
              <a:rPr lang="en-US" smtClean="0"/>
              <a:t>Click to edit Master title style</a:t>
            </a:r>
            <a:endParaRPr lang="en-US" dirty="0"/>
          </a:p>
        </p:txBody>
      </p:sp>
      <p:sp>
        <p:nvSpPr>
          <p:cNvPr id="3" name="Subtitle 2"/>
          <p:cNvSpPr>
            <a:spLocks noGrp="1"/>
          </p:cNvSpPr>
          <p:nvPr>
            <p:ph type="subTitle" idx="1"/>
          </p:nvPr>
        </p:nvSpPr>
        <p:spPr>
          <a:xfrm>
            <a:off x="1371603" y="5509360"/>
            <a:ext cx="6400801" cy="764440"/>
          </a:xfrm>
        </p:spPr>
        <p:txBody>
          <a:bodyPr>
            <a:normAutofit/>
          </a:bodyPr>
          <a:lstStyle>
            <a:lvl1pPr marL="0" indent="0" algn="ctr">
              <a:buNone/>
              <a:defRPr lang="en-US" sz="2399" kern="1200" smtClean="0">
                <a:solidFill>
                  <a:schemeClr val="tx1">
                    <a:lumMod val="65000"/>
                    <a:lumOff val="35000"/>
                  </a:schemeClr>
                </a:solidFill>
                <a:latin typeface="+mj-lt"/>
                <a:ea typeface="+mj-ea"/>
                <a:cs typeface="+mj-cs"/>
              </a:defRPr>
            </a:lvl1pPr>
            <a:lvl2pPr marL="609397" indent="0" algn="ctr">
              <a:buNone/>
              <a:defRPr>
                <a:solidFill>
                  <a:schemeClr val="tx1">
                    <a:tint val="75000"/>
                  </a:schemeClr>
                </a:solidFill>
              </a:defRPr>
            </a:lvl2pPr>
            <a:lvl3pPr marL="1218794" indent="0" algn="ctr">
              <a:buNone/>
              <a:defRPr>
                <a:solidFill>
                  <a:schemeClr val="tx1">
                    <a:tint val="75000"/>
                  </a:schemeClr>
                </a:solidFill>
              </a:defRPr>
            </a:lvl3pPr>
            <a:lvl4pPr marL="1828191" indent="0" algn="ctr">
              <a:buNone/>
              <a:defRPr>
                <a:solidFill>
                  <a:schemeClr val="tx1">
                    <a:tint val="75000"/>
                  </a:schemeClr>
                </a:solidFill>
              </a:defRPr>
            </a:lvl4pPr>
            <a:lvl5pPr marL="2437588" indent="0" algn="ctr">
              <a:buNone/>
              <a:defRPr>
                <a:solidFill>
                  <a:schemeClr val="tx1">
                    <a:tint val="75000"/>
                  </a:schemeClr>
                </a:solidFill>
              </a:defRPr>
            </a:lvl5pPr>
            <a:lvl6pPr marL="3046985" indent="0" algn="ctr">
              <a:buNone/>
              <a:defRPr>
                <a:solidFill>
                  <a:schemeClr val="tx1">
                    <a:tint val="75000"/>
                  </a:schemeClr>
                </a:solidFill>
              </a:defRPr>
            </a:lvl6pPr>
            <a:lvl7pPr marL="3656382" indent="0" algn="ctr">
              <a:buNone/>
              <a:defRPr>
                <a:solidFill>
                  <a:schemeClr val="tx1">
                    <a:tint val="75000"/>
                  </a:schemeClr>
                </a:solidFill>
              </a:defRPr>
            </a:lvl7pPr>
            <a:lvl8pPr marL="4265777" indent="0" algn="ctr">
              <a:buNone/>
              <a:defRPr>
                <a:solidFill>
                  <a:schemeClr val="tx1">
                    <a:tint val="75000"/>
                  </a:schemeClr>
                </a:solidFill>
              </a:defRPr>
            </a:lvl8pPr>
            <a:lvl9pPr marL="487517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D1176A7-B091-469C-82C8-89C693043C40}"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8459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213043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3" y="3886200"/>
            <a:ext cx="6400801" cy="1752600"/>
          </a:xfrm>
        </p:spPr>
        <p:txBody>
          <a:bodyPr/>
          <a:lstStyle>
            <a:lvl1pPr marL="0" indent="0" algn="ctr">
              <a:buNone/>
              <a:defRPr>
                <a:solidFill>
                  <a:schemeClr val="tx1">
                    <a:tint val="75000"/>
                  </a:schemeClr>
                </a:solidFill>
              </a:defRPr>
            </a:lvl1pPr>
            <a:lvl2pPr marL="609422" indent="0" algn="ctr">
              <a:buNone/>
              <a:defRPr>
                <a:solidFill>
                  <a:schemeClr val="tx1">
                    <a:tint val="75000"/>
                  </a:schemeClr>
                </a:solidFill>
              </a:defRPr>
            </a:lvl2pPr>
            <a:lvl3pPr marL="1218845" indent="0" algn="ctr">
              <a:buNone/>
              <a:defRPr>
                <a:solidFill>
                  <a:schemeClr val="tx1">
                    <a:tint val="75000"/>
                  </a:schemeClr>
                </a:solidFill>
              </a:defRPr>
            </a:lvl3pPr>
            <a:lvl4pPr marL="1828267" indent="0" algn="ctr">
              <a:buNone/>
              <a:defRPr>
                <a:solidFill>
                  <a:schemeClr val="tx1">
                    <a:tint val="75000"/>
                  </a:schemeClr>
                </a:solidFill>
              </a:defRPr>
            </a:lvl4pPr>
            <a:lvl5pPr marL="2437689" indent="0" algn="ctr">
              <a:buNone/>
              <a:defRPr>
                <a:solidFill>
                  <a:schemeClr val="tx1">
                    <a:tint val="75000"/>
                  </a:schemeClr>
                </a:solidFill>
              </a:defRPr>
            </a:lvl5pPr>
            <a:lvl6pPr marL="3047111" indent="0" algn="ctr">
              <a:buNone/>
              <a:defRPr>
                <a:solidFill>
                  <a:schemeClr val="tx1">
                    <a:tint val="75000"/>
                  </a:schemeClr>
                </a:solidFill>
              </a:defRPr>
            </a:lvl6pPr>
            <a:lvl7pPr marL="3656534" indent="0" algn="ctr">
              <a:buNone/>
              <a:defRPr>
                <a:solidFill>
                  <a:schemeClr val="tx1">
                    <a:tint val="75000"/>
                  </a:schemeClr>
                </a:solidFill>
              </a:defRPr>
            </a:lvl7pPr>
            <a:lvl8pPr marL="4265955" indent="0" algn="ctr">
              <a:buNone/>
              <a:defRPr>
                <a:solidFill>
                  <a:schemeClr val="tx1">
                    <a:tint val="75000"/>
                  </a:schemeClr>
                </a:solidFill>
              </a:defRPr>
            </a:lvl8pPr>
            <a:lvl9pPr marL="487537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D1176A7-B091-469C-82C8-89C693043C40}"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717788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1176A7-B091-469C-82C8-89C693043C40}"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674300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9"/>
            <a:ext cx="7772400" cy="1362075"/>
          </a:xfrm>
        </p:spPr>
        <p:txBody>
          <a:bodyPr anchor="t"/>
          <a:lstStyle>
            <a:lvl1pPr algn="l">
              <a:defRPr sz="5332"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666">
                <a:solidFill>
                  <a:schemeClr val="tx1">
                    <a:tint val="75000"/>
                  </a:schemeClr>
                </a:solidFill>
              </a:defRPr>
            </a:lvl1pPr>
            <a:lvl2pPr marL="609422" indent="0">
              <a:buNone/>
              <a:defRPr sz="2399">
                <a:solidFill>
                  <a:schemeClr val="tx1">
                    <a:tint val="75000"/>
                  </a:schemeClr>
                </a:solidFill>
              </a:defRPr>
            </a:lvl2pPr>
            <a:lvl3pPr marL="1218845" indent="0">
              <a:buNone/>
              <a:defRPr sz="2133">
                <a:solidFill>
                  <a:schemeClr val="tx1">
                    <a:tint val="75000"/>
                  </a:schemeClr>
                </a:solidFill>
              </a:defRPr>
            </a:lvl3pPr>
            <a:lvl4pPr marL="1828267" indent="0">
              <a:buNone/>
              <a:defRPr sz="1866">
                <a:solidFill>
                  <a:schemeClr val="tx1">
                    <a:tint val="75000"/>
                  </a:schemeClr>
                </a:solidFill>
              </a:defRPr>
            </a:lvl4pPr>
            <a:lvl5pPr marL="2437689" indent="0">
              <a:buNone/>
              <a:defRPr sz="1866">
                <a:solidFill>
                  <a:schemeClr val="tx1">
                    <a:tint val="75000"/>
                  </a:schemeClr>
                </a:solidFill>
              </a:defRPr>
            </a:lvl5pPr>
            <a:lvl6pPr marL="3047111" indent="0">
              <a:buNone/>
              <a:defRPr sz="1866">
                <a:solidFill>
                  <a:schemeClr val="tx1">
                    <a:tint val="75000"/>
                  </a:schemeClr>
                </a:solidFill>
              </a:defRPr>
            </a:lvl6pPr>
            <a:lvl7pPr marL="3656534" indent="0">
              <a:buNone/>
              <a:defRPr sz="1866">
                <a:solidFill>
                  <a:schemeClr val="tx1">
                    <a:tint val="75000"/>
                  </a:schemeClr>
                </a:solidFill>
              </a:defRPr>
            </a:lvl7pPr>
            <a:lvl8pPr marL="4265955" indent="0">
              <a:buNone/>
              <a:defRPr sz="1866">
                <a:solidFill>
                  <a:schemeClr val="tx1">
                    <a:tint val="75000"/>
                  </a:schemeClr>
                </a:solidFill>
              </a:defRPr>
            </a:lvl8pPr>
            <a:lvl9pPr marL="4875378" indent="0">
              <a:buNone/>
              <a:defRPr sz="1866">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1176A7-B091-469C-82C8-89C693043C40}"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987038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3732"/>
            </a:lvl1pPr>
            <a:lvl2pPr>
              <a:defRPr sz="3199"/>
            </a:lvl2pPr>
            <a:lvl3pPr>
              <a:defRPr sz="2666"/>
            </a:lvl3pPr>
            <a:lvl4pPr>
              <a:defRPr sz="2399"/>
            </a:lvl4pPr>
            <a:lvl5pPr>
              <a:defRPr sz="2399"/>
            </a:lvl5pPr>
            <a:lvl6pPr>
              <a:defRPr sz="2399"/>
            </a:lvl6pPr>
            <a:lvl7pPr>
              <a:defRPr sz="2399"/>
            </a:lvl7pPr>
            <a:lvl8pPr>
              <a:defRPr sz="2399"/>
            </a:lvl8pPr>
            <a:lvl9pPr>
              <a:defRPr sz="239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3732"/>
            </a:lvl1pPr>
            <a:lvl2pPr>
              <a:defRPr sz="3199"/>
            </a:lvl2pPr>
            <a:lvl3pPr>
              <a:defRPr sz="2666"/>
            </a:lvl3pPr>
            <a:lvl4pPr>
              <a:defRPr sz="2399"/>
            </a:lvl4pPr>
            <a:lvl5pPr>
              <a:defRPr sz="2399"/>
            </a:lvl5pPr>
            <a:lvl6pPr>
              <a:defRPr sz="2399"/>
            </a:lvl6pPr>
            <a:lvl7pPr>
              <a:defRPr sz="2399"/>
            </a:lvl7pPr>
            <a:lvl8pPr>
              <a:defRPr sz="2399"/>
            </a:lvl8pPr>
            <a:lvl9pPr>
              <a:defRPr sz="239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D1176A7-B091-469C-82C8-89C693043C40}" type="datetimeFigureOut">
              <a:rPr lang="en-US" smtClean="0">
                <a:solidFill>
                  <a:prstClr val="black">
                    <a:tint val="75000"/>
                  </a:prstClr>
                </a:solidFill>
              </a:rPr>
              <a:pPr/>
              <a:t>2/28/2024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616812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7"/>
            <a:ext cx="4040188" cy="639763"/>
          </a:xfrm>
        </p:spPr>
        <p:txBody>
          <a:bodyPr anchor="b"/>
          <a:lstStyle>
            <a:lvl1pPr marL="0" indent="0">
              <a:buNone/>
              <a:defRPr sz="3199" b="1"/>
            </a:lvl1pPr>
            <a:lvl2pPr marL="609422" indent="0">
              <a:buNone/>
              <a:defRPr sz="2666" b="1"/>
            </a:lvl2pPr>
            <a:lvl3pPr marL="1218845" indent="0">
              <a:buNone/>
              <a:defRPr sz="2399" b="1"/>
            </a:lvl3pPr>
            <a:lvl4pPr marL="1828267" indent="0">
              <a:buNone/>
              <a:defRPr sz="2133" b="1"/>
            </a:lvl4pPr>
            <a:lvl5pPr marL="2437689" indent="0">
              <a:buNone/>
              <a:defRPr sz="2133" b="1"/>
            </a:lvl5pPr>
            <a:lvl6pPr marL="3047111" indent="0">
              <a:buNone/>
              <a:defRPr sz="2133" b="1"/>
            </a:lvl6pPr>
            <a:lvl7pPr marL="3656534" indent="0">
              <a:buNone/>
              <a:defRPr sz="2133" b="1"/>
            </a:lvl7pPr>
            <a:lvl8pPr marL="4265955" indent="0">
              <a:buNone/>
              <a:defRPr sz="2133" b="1"/>
            </a:lvl8pPr>
            <a:lvl9pPr marL="4875378" indent="0">
              <a:buNone/>
              <a:defRPr sz="2133"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3199"/>
            </a:lvl1pPr>
            <a:lvl2pPr>
              <a:defRPr sz="2666"/>
            </a:lvl2pPr>
            <a:lvl3pPr>
              <a:defRPr sz="2399"/>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7"/>
            <a:ext cx="4041775" cy="639763"/>
          </a:xfrm>
        </p:spPr>
        <p:txBody>
          <a:bodyPr anchor="b"/>
          <a:lstStyle>
            <a:lvl1pPr marL="0" indent="0">
              <a:buNone/>
              <a:defRPr sz="3199" b="1"/>
            </a:lvl1pPr>
            <a:lvl2pPr marL="609422" indent="0">
              <a:buNone/>
              <a:defRPr sz="2666" b="1"/>
            </a:lvl2pPr>
            <a:lvl3pPr marL="1218845" indent="0">
              <a:buNone/>
              <a:defRPr sz="2399" b="1"/>
            </a:lvl3pPr>
            <a:lvl4pPr marL="1828267" indent="0">
              <a:buNone/>
              <a:defRPr sz="2133" b="1"/>
            </a:lvl4pPr>
            <a:lvl5pPr marL="2437689" indent="0">
              <a:buNone/>
              <a:defRPr sz="2133" b="1"/>
            </a:lvl5pPr>
            <a:lvl6pPr marL="3047111" indent="0">
              <a:buNone/>
              <a:defRPr sz="2133" b="1"/>
            </a:lvl6pPr>
            <a:lvl7pPr marL="3656534" indent="0">
              <a:buNone/>
              <a:defRPr sz="2133" b="1"/>
            </a:lvl7pPr>
            <a:lvl8pPr marL="4265955" indent="0">
              <a:buNone/>
              <a:defRPr sz="2133" b="1"/>
            </a:lvl8pPr>
            <a:lvl9pPr marL="4875378" indent="0">
              <a:buNone/>
              <a:defRPr sz="2133"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3199"/>
            </a:lvl1pPr>
            <a:lvl2pPr>
              <a:defRPr sz="2666"/>
            </a:lvl2pPr>
            <a:lvl3pPr>
              <a:defRPr sz="2399"/>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D1176A7-B091-469C-82C8-89C693043C40}" type="datetimeFigureOut">
              <a:rPr lang="en-US" smtClean="0">
                <a:solidFill>
                  <a:prstClr val="black">
                    <a:tint val="75000"/>
                  </a:prstClr>
                </a:solidFill>
              </a:rPr>
              <a:pPr/>
              <a:t>2/28/2024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071267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F886797-CD77-463D-B20B-E31409F43021}"/>
              </a:ext>
            </a:extLst>
          </p:cNvPr>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a:p>
        </p:txBody>
      </p:sp>
      <p:sp>
        <p:nvSpPr>
          <p:cNvPr id="3" name="Text Placeholder 2">
            <a:extLst>
              <a:ext uri="{FF2B5EF4-FFF2-40B4-BE49-F238E27FC236}">
                <a16:creationId xmlns="" xmlns:a16="http://schemas.microsoft.com/office/drawing/2014/main" id="{D173734E-B29A-41DF-966C-F6F9807EC3E8}"/>
              </a:ext>
            </a:extLst>
          </p:cNvPr>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a:extLst>
              <a:ext uri="{FF2B5EF4-FFF2-40B4-BE49-F238E27FC236}">
                <a16:creationId xmlns="" xmlns:a16="http://schemas.microsoft.com/office/drawing/2014/main" id="{F37AC8D4-16DF-418A-B561-315CFB7D198A}"/>
              </a:ext>
            </a:extLst>
          </p:cNvPr>
          <p:cNvSpPr>
            <a:spLocks noGrp="1"/>
          </p:cNvSpPr>
          <p:nvPr>
            <p:ph type="dt" sz="half" idx="10"/>
          </p:nvPr>
        </p:nvSpPr>
        <p:spPr/>
        <p:txBody>
          <a:bodyPr/>
          <a:lstStyle/>
          <a:p>
            <a:fld id="{1D8BD707-D9CF-40AE-B4C6-C98DA3205C09}" type="datetimeFigureOut">
              <a:rPr lang="en-US" smtClean="0"/>
              <a:pPr/>
              <a:t>2/28/2024</a:t>
            </a:fld>
            <a:endParaRPr lang="en-US"/>
          </a:p>
        </p:txBody>
      </p:sp>
      <p:sp>
        <p:nvSpPr>
          <p:cNvPr id="5" name="Footer Placeholder 4">
            <a:extLst>
              <a:ext uri="{FF2B5EF4-FFF2-40B4-BE49-F238E27FC236}">
                <a16:creationId xmlns="" xmlns:a16="http://schemas.microsoft.com/office/drawing/2014/main" id="{B8ED482F-CD8A-417A-9180-C3CB13EB54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2F88BC6B-2238-4F42-8A20-2BBF6D86A4F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357125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D1176A7-B091-469C-82C8-89C693043C40}" type="datetimeFigureOut">
              <a:rPr lang="en-US" smtClean="0">
                <a:solidFill>
                  <a:prstClr val="black">
                    <a:tint val="75000"/>
                  </a:prstClr>
                </a:solidFill>
              </a:rPr>
              <a:pPr/>
              <a:t>2/28/2024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
        <p:nvSpPr>
          <p:cNvPr id="6" name="Title 1"/>
          <p:cNvSpPr>
            <a:spLocks noGrp="1"/>
          </p:cNvSpPr>
          <p:nvPr>
            <p:ph type="title"/>
          </p:nvPr>
        </p:nvSpPr>
        <p:spPr>
          <a:xfrm>
            <a:off x="457203" y="274648"/>
            <a:ext cx="8229601" cy="715961"/>
          </a:xfrm>
        </p:spPr>
        <p:txBody>
          <a:bodyPr>
            <a:normAutofit/>
          </a:bodyPr>
          <a:lstStyle>
            <a:lvl1pPr algn="l">
              <a:defRPr sz="3732">
                <a:solidFill>
                  <a:schemeClr val="tx1">
                    <a:lumMod val="65000"/>
                    <a:lumOff val="35000"/>
                  </a:schemeClr>
                </a:solidFill>
              </a:defRPr>
            </a:lvl1pPr>
          </a:lstStyle>
          <a:p>
            <a:r>
              <a:rPr lang="en-US" smtClean="0"/>
              <a:t>Click to edit Master title style</a:t>
            </a:r>
            <a:endParaRPr lang="en-US"/>
          </a:p>
        </p:txBody>
      </p:sp>
    </p:spTree>
    <p:extLst>
      <p:ext uri="{BB962C8B-B14F-4D97-AF65-F5344CB8AC3E}">
        <p14:creationId xmlns:p14="http://schemas.microsoft.com/office/powerpoint/2010/main" val="89777578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D1176A7-B091-469C-82C8-89C693043C40}" type="datetimeFigureOut">
              <a:rPr lang="en-US" smtClean="0">
                <a:solidFill>
                  <a:prstClr val="black">
                    <a:tint val="75000"/>
                  </a:prstClr>
                </a:solidFill>
              </a:rPr>
              <a:pPr/>
              <a:t>2/28/2024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
        <p:nvSpPr>
          <p:cNvPr id="6" name="Title 1"/>
          <p:cNvSpPr>
            <a:spLocks noGrp="1"/>
          </p:cNvSpPr>
          <p:nvPr>
            <p:ph type="title"/>
          </p:nvPr>
        </p:nvSpPr>
        <p:spPr>
          <a:xfrm>
            <a:off x="457203" y="274648"/>
            <a:ext cx="8229601" cy="715961"/>
          </a:xfrm>
        </p:spPr>
        <p:txBody>
          <a:bodyPr>
            <a:normAutofit/>
          </a:bodyPr>
          <a:lstStyle>
            <a:lvl1pPr algn="l">
              <a:defRPr sz="3732">
                <a:solidFill>
                  <a:schemeClr val="bg1">
                    <a:lumMod val="50000"/>
                  </a:schemeClr>
                </a:solidFill>
              </a:defRPr>
            </a:lvl1pPr>
          </a:lstStyle>
          <a:p>
            <a:r>
              <a:rPr lang="en-US" smtClean="0"/>
              <a:t>Click to edit Master title style</a:t>
            </a:r>
            <a:endParaRPr lang="en-US"/>
          </a:p>
        </p:txBody>
      </p:sp>
      <p:sp>
        <p:nvSpPr>
          <p:cNvPr id="7" name="Text Placeholder 9"/>
          <p:cNvSpPr>
            <a:spLocks noGrp="1"/>
          </p:cNvSpPr>
          <p:nvPr>
            <p:ph type="body" sz="quarter" idx="13" hasCustomPrompt="1"/>
          </p:nvPr>
        </p:nvSpPr>
        <p:spPr>
          <a:xfrm>
            <a:off x="457203" y="990600"/>
            <a:ext cx="8229601" cy="508000"/>
          </a:xfrm>
        </p:spPr>
        <p:txBody>
          <a:bodyPr>
            <a:noAutofit/>
          </a:bodyPr>
          <a:lstStyle>
            <a:lvl1pPr marL="0" indent="0">
              <a:buNone/>
              <a:defRPr sz="1866">
                <a:solidFill>
                  <a:schemeClr val="bg1">
                    <a:lumMod val="50000"/>
                  </a:schemeClr>
                </a:solidFill>
              </a:defRPr>
            </a:lvl1pPr>
          </a:lstStyle>
          <a:p>
            <a:pPr lvl="0"/>
            <a:r>
              <a:rPr lang="en-US"/>
              <a:t>Subtitle</a:t>
            </a:r>
          </a:p>
        </p:txBody>
      </p:sp>
    </p:spTree>
    <p:extLst>
      <p:ext uri="{BB962C8B-B14F-4D97-AF65-F5344CB8AC3E}">
        <p14:creationId xmlns:p14="http://schemas.microsoft.com/office/powerpoint/2010/main" val="20975584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1176A7-B091-469C-82C8-89C693043C40}" type="datetimeFigureOut">
              <a:rPr lang="en-US" smtClean="0">
                <a:solidFill>
                  <a:prstClr val="black">
                    <a:tint val="75000"/>
                  </a:prstClr>
                </a:solidFill>
              </a:rPr>
              <a:pPr/>
              <a:t>2/28/2024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928482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057"/>
            <a:ext cx="3008313" cy="1162051"/>
          </a:xfrm>
        </p:spPr>
        <p:txBody>
          <a:bodyPr anchor="b"/>
          <a:lstStyle>
            <a:lvl1pPr algn="l">
              <a:defRPr sz="2666" b="1"/>
            </a:lvl1pPr>
          </a:lstStyle>
          <a:p>
            <a:r>
              <a:rPr lang="en-US" smtClean="0"/>
              <a:t>Click to edit Master title style</a:t>
            </a:r>
            <a:endParaRPr lang="en-US"/>
          </a:p>
        </p:txBody>
      </p:sp>
      <p:sp>
        <p:nvSpPr>
          <p:cNvPr id="3" name="Content Placeholder 2"/>
          <p:cNvSpPr>
            <a:spLocks noGrp="1"/>
          </p:cNvSpPr>
          <p:nvPr>
            <p:ph idx="1"/>
          </p:nvPr>
        </p:nvSpPr>
        <p:spPr>
          <a:xfrm>
            <a:off x="3575050" y="273061"/>
            <a:ext cx="5111750" cy="5853113"/>
          </a:xfrm>
        </p:spPr>
        <p:txBody>
          <a:bodyPr/>
          <a:lstStyle>
            <a:lvl1pPr>
              <a:defRPr sz="4266"/>
            </a:lvl1pPr>
            <a:lvl2pPr>
              <a:defRPr sz="3732"/>
            </a:lvl2pPr>
            <a:lvl3pPr>
              <a:defRPr sz="3199"/>
            </a:lvl3pPr>
            <a:lvl4pPr>
              <a:defRPr sz="2666"/>
            </a:lvl4pPr>
            <a:lvl5pPr>
              <a:defRPr sz="2666"/>
            </a:lvl5pPr>
            <a:lvl6pPr>
              <a:defRPr sz="2666"/>
            </a:lvl6pPr>
            <a:lvl7pPr>
              <a:defRPr sz="2666"/>
            </a:lvl7pPr>
            <a:lvl8pPr>
              <a:defRPr sz="2666"/>
            </a:lvl8pPr>
            <a:lvl9pPr>
              <a:defRPr sz="266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5" y="1435103"/>
            <a:ext cx="3008313" cy="4691063"/>
          </a:xfrm>
        </p:spPr>
        <p:txBody>
          <a:bodyPr/>
          <a:lstStyle>
            <a:lvl1pPr marL="0" indent="0">
              <a:buNone/>
              <a:defRPr sz="1866"/>
            </a:lvl1pPr>
            <a:lvl2pPr marL="609422" indent="0">
              <a:buNone/>
              <a:defRPr sz="1600"/>
            </a:lvl2pPr>
            <a:lvl3pPr marL="1218845" indent="0">
              <a:buNone/>
              <a:defRPr sz="1333"/>
            </a:lvl3pPr>
            <a:lvl4pPr marL="1828267" indent="0">
              <a:buNone/>
              <a:defRPr sz="1200"/>
            </a:lvl4pPr>
            <a:lvl5pPr marL="2437689" indent="0">
              <a:buNone/>
              <a:defRPr sz="1200"/>
            </a:lvl5pPr>
            <a:lvl6pPr marL="3047111" indent="0">
              <a:buNone/>
              <a:defRPr sz="1200"/>
            </a:lvl6pPr>
            <a:lvl7pPr marL="3656534" indent="0">
              <a:buNone/>
              <a:defRPr sz="1200"/>
            </a:lvl7pPr>
            <a:lvl8pPr marL="4265955" indent="0">
              <a:buNone/>
              <a:defRPr sz="1200"/>
            </a:lvl8pPr>
            <a:lvl9pPr marL="48753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1176A7-B091-469C-82C8-89C693043C40}" type="datetimeFigureOut">
              <a:rPr lang="en-US" smtClean="0">
                <a:solidFill>
                  <a:prstClr val="black">
                    <a:tint val="75000"/>
                  </a:prstClr>
                </a:solidFill>
              </a:rPr>
              <a:pPr/>
              <a:t>2/28/2024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20797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9"/>
            <a:ext cx="5486400" cy="566739"/>
          </a:xfrm>
        </p:spPr>
        <p:txBody>
          <a:bodyPr anchor="b"/>
          <a:lstStyle>
            <a:lvl1pPr algn="l">
              <a:defRPr sz="2666" b="1"/>
            </a:lvl1pPr>
          </a:lstStyle>
          <a:p>
            <a:r>
              <a:rPr lang="en-US" smtClean="0"/>
              <a:t>Click to edit Master title style</a:t>
            </a:r>
            <a:endParaRPr lang="en-US"/>
          </a:p>
        </p:txBody>
      </p:sp>
      <p:sp>
        <p:nvSpPr>
          <p:cNvPr id="3" name="Picture Placeholder 2"/>
          <p:cNvSpPr>
            <a:spLocks noGrp="1"/>
          </p:cNvSpPr>
          <p:nvPr>
            <p:ph type="pic" idx="1"/>
          </p:nvPr>
        </p:nvSpPr>
        <p:spPr>
          <a:xfrm>
            <a:off x="1792289" y="612775"/>
            <a:ext cx="5486400" cy="4114800"/>
          </a:xfrm>
        </p:spPr>
        <p:txBody>
          <a:bodyPr/>
          <a:lstStyle>
            <a:lvl1pPr marL="0" indent="0">
              <a:buNone/>
              <a:defRPr sz="4266"/>
            </a:lvl1pPr>
            <a:lvl2pPr marL="609422" indent="0">
              <a:buNone/>
              <a:defRPr sz="3732"/>
            </a:lvl2pPr>
            <a:lvl3pPr marL="1218845" indent="0">
              <a:buNone/>
              <a:defRPr sz="3199"/>
            </a:lvl3pPr>
            <a:lvl4pPr marL="1828267" indent="0">
              <a:buNone/>
              <a:defRPr sz="2666"/>
            </a:lvl4pPr>
            <a:lvl5pPr marL="2437689" indent="0">
              <a:buNone/>
              <a:defRPr sz="2666"/>
            </a:lvl5pPr>
            <a:lvl6pPr marL="3047111" indent="0">
              <a:buNone/>
              <a:defRPr sz="2666"/>
            </a:lvl6pPr>
            <a:lvl7pPr marL="3656534" indent="0">
              <a:buNone/>
              <a:defRPr sz="2666"/>
            </a:lvl7pPr>
            <a:lvl8pPr marL="4265955" indent="0">
              <a:buNone/>
              <a:defRPr sz="2666"/>
            </a:lvl8pPr>
            <a:lvl9pPr marL="4875378" indent="0">
              <a:buNone/>
              <a:defRPr sz="2666"/>
            </a:lvl9pPr>
          </a:lstStyle>
          <a:p>
            <a:r>
              <a:rPr lang="en-US" smtClean="0"/>
              <a:t>Click icon to add picture</a:t>
            </a:r>
            <a:endParaRPr lang="en-US"/>
          </a:p>
        </p:txBody>
      </p:sp>
      <p:sp>
        <p:nvSpPr>
          <p:cNvPr id="4" name="Text Placeholder 3"/>
          <p:cNvSpPr>
            <a:spLocks noGrp="1"/>
          </p:cNvSpPr>
          <p:nvPr>
            <p:ph type="body" sz="half" idx="2"/>
          </p:nvPr>
        </p:nvSpPr>
        <p:spPr>
          <a:xfrm>
            <a:off x="1792289" y="5367347"/>
            <a:ext cx="5486400" cy="804863"/>
          </a:xfrm>
        </p:spPr>
        <p:txBody>
          <a:bodyPr/>
          <a:lstStyle>
            <a:lvl1pPr marL="0" indent="0">
              <a:buNone/>
              <a:defRPr sz="1866"/>
            </a:lvl1pPr>
            <a:lvl2pPr marL="609422" indent="0">
              <a:buNone/>
              <a:defRPr sz="1600"/>
            </a:lvl2pPr>
            <a:lvl3pPr marL="1218845" indent="0">
              <a:buNone/>
              <a:defRPr sz="1333"/>
            </a:lvl3pPr>
            <a:lvl4pPr marL="1828267" indent="0">
              <a:buNone/>
              <a:defRPr sz="1200"/>
            </a:lvl4pPr>
            <a:lvl5pPr marL="2437689" indent="0">
              <a:buNone/>
              <a:defRPr sz="1200"/>
            </a:lvl5pPr>
            <a:lvl6pPr marL="3047111" indent="0">
              <a:buNone/>
              <a:defRPr sz="1200"/>
            </a:lvl6pPr>
            <a:lvl7pPr marL="3656534" indent="0">
              <a:buNone/>
              <a:defRPr sz="1200"/>
            </a:lvl7pPr>
            <a:lvl8pPr marL="4265955" indent="0">
              <a:buNone/>
              <a:defRPr sz="1200"/>
            </a:lvl8pPr>
            <a:lvl9pPr marL="48753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1176A7-B091-469C-82C8-89C693043C40}" type="datetimeFigureOut">
              <a:rPr lang="en-US" smtClean="0">
                <a:solidFill>
                  <a:prstClr val="black">
                    <a:tint val="75000"/>
                  </a:prstClr>
                </a:solidFill>
              </a:rPr>
              <a:pPr/>
              <a:t>2/28/2024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0728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1176A7-B091-469C-82C8-89C693043C40}"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411416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1176A7-B091-469C-82C8-89C693043C40}"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092901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D1176A7-B091-469C-82C8-89C693043C40}" type="datetimeFigureOut">
              <a:rPr lang="en-US" smtClean="0">
                <a:solidFill>
                  <a:prstClr val="black">
                    <a:tint val="75000"/>
                  </a:prstClr>
                </a:solidFill>
              </a:rPr>
              <a:pPr/>
              <a:t>2/28/2024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
        <p:nvSpPr>
          <p:cNvPr id="6" name="Title 1"/>
          <p:cNvSpPr>
            <a:spLocks noGrp="1"/>
          </p:cNvSpPr>
          <p:nvPr>
            <p:ph type="title"/>
          </p:nvPr>
        </p:nvSpPr>
        <p:spPr>
          <a:xfrm>
            <a:off x="457203" y="274648"/>
            <a:ext cx="8229601" cy="715961"/>
          </a:xfrm>
        </p:spPr>
        <p:txBody>
          <a:bodyPr>
            <a:normAutofit/>
          </a:bodyPr>
          <a:lstStyle>
            <a:lvl1pPr algn="l">
              <a:defRPr sz="3732">
                <a:solidFill>
                  <a:schemeClr val="tx1">
                    <a:lumMod val="65000"/>
                    <a:lumOff val="35000"/>
                  </a:schemeClr>
                </a:solidFill>
              </a:defRPr>
            </a:lvl1pPr>
          </a:lstStyle>
          <a:p>
            <a:r>
              <a:rPr lang="en-US" smtClean="0"/>
              <a:t>Click to edit Master title style</a:t>
            </a:r>
            <a:endParaRPr lang="en-US"/>
          </a:p>
        </p:txBody>
      </p:sp>
      <p:sp>
        <p:nvSpPr>
          <p:cNvPr id="7" name="Text Placeholder 9"/>
          <p:cNvSpPr>
            <a:spLocks noGrp="1"/>
          </p:cNvSpPr>
          <p:nvPr>
            <p:ph type="body" sz="quarter" idx="13" hasCustomPrompt="1"/>
          </p:nvPr>
        </p:nvSpPr>
        <p:spPr>
          <a:xfrm>
            <a:off x="457203" y="990600"/>
            <a:ext cx="8229601" cy="508000"/>
          </a:xfrm>
        </p:spPr>
        <p:txBody>
          <a:bodyPr>
            <a:noAutofit/>
          </a:bodyPr>
          <a:lstStyle>
            <a:lvl1pPr marL="0" indent="0">
              <a:buNone/>
              <a:defRPr sz="1866">
                <a:solidFill>
                  <a:schemeClr val="tx1">
                    <a:lumMod val="65000"/>
                    <a:lumOff val="35000"/>
                  </a:schemeClr>
                </a:solidFill>
              </a:defRPr>
            </a:lvl1pPr>
          </a:lstStyle>
          <a:p>
            <a:pPr lvl="0"/>
            <a:r>
              <a:rPr lang="en-US"/>
              <a:t>Subtitle</a:t>
            </a:r>
          </a:p>
        </p:txBody>
      </p:sp>
    </p:spTree>
    <p:extLst>
      <p:ext uri="{BB962C8B-B14F-4D97-AF65-F5344CB8AC3E}">
        <p14:creationId xmlns:p14="http://schemas.microsoft.com/office/powerpoint/2010/main" val="349570986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7_Title Only">
    <p:bg>
      <p:bgPr>
        <a:gradFill flip="none" rotWithShape="1">
          <a:gsLst>
            <a:gs pos="81000">
              <a:schemeClr val="bg1">
                <a:lumMod val="95000"/>
              </a:schemeClr>
            </a:gs>
            <a:gs pos="0">
              <a:schemeClr val="bg1"/>
            </a:gs>
            <a:gs pos="100000">
              <a:schemeClr val="bg1">
                <a:lumMod val="95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274649"/>
            <a:ext cx="5029200" cy="711081"/>
          </a:xfrm>
        </p:spPr>
        <p:txBody>
          <a:bodyPr>
            <a:noAutofit/>
          </a:bodyPr>
          <a:lstStyle>
            <a:lvl1pPr>
              <a:defRPr sz="3599"/>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204E2B0-FEF2-4C8F-90A4-46C9D72643E3}" type="datetime1">
              <a:rPr lang="en-US" smtClean="0"/>
              <a:t>2/28/2024</a:t>
            </a:fld>
            <a:endParaRPr lang="en-US"/>
          </a:p>
        </p:txBody>
      </p:sp>
      <p:sp>
        <p:nvSpPr>
          <p:cNvPr id="4" name="Footer Placeholder 3"/>
          <p:cNvSpPr>
            <a:spLocks noGrp="1"/>
          </p:cNvSpPr>
          <p:nvPr>
            <p:ph type="ftr" sz="quarter" idx="11"/>
          </p:nvPr>
        </p:nvSpPr>
        <p:spPr/>
        <p:txBody>
          <a:bodyPr/>
          <a:lstStyle/>
          <a:p>
            <a:r>
              <a:rPr lang="en-US"/>
              <a:t>SlideModel.com</a:t>
            </a:r>
          </a:p>
        </p:txBody>
      </p:sp>
      <p:sp>
        <p:nvSpPr>
          <p:cNvPr id="5" name="Slide Number Placeholder 4"/>
          <p:cNvSpPr>
            <a:spLocks noGrp="1"/>
          </p:cNvSpPr>
          <p:nvPr>
            <p:ph type="sldNum" sz="quarter" idx="12"/>
          </p:nvPr>
        </p:nvSpPr>
        <p:spPr>
          <a:xfrm>
            <a:off x="8572503" y="6356361"/>
            <a:ext cx="571501" cy="365125"/>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w="0">
            <a:noFill/>
            <a:prstDash val="solid"/>
            <a:round/>
            <a:headEnd/>
            <a:tailEnd/>
          </a:ln>
        </p:spPr>
        <p:txBody>
          <a:bodyPr vert="horz" wrap="square" lIns="0" tIns="91440" rIns="0" bIns="91440" numCol="1" anchor="ctr" anchorCtr="1" compatLnSpc="1">
            <a:prstTxWarp prst="textNoShape">
              <a:avLst/>
            </a:prstTxWarp>
          </a:bodyPr>
          <a:lstStyle>
            <a:lvl1pPr algn="r">
              <a:defRPr lang="en-US" sz="1400" kern="0" smtClean="0">
                <a:solidFill>
                  <a:schemeClr val="bg1"/>
                </a:solidFill>
                <a:latin typeface="Arial" pitchFamily="34" charset="0"/>
                <a:cs typeface="Arial" pitchFamily="34" charset="0"/>
              </a:defRPr>
            </a:lvl1pPr>
          </a:lstStyle>
          <a:p>
            <a:fld id="{96E69268-9C8B-4EBF-A9EE-DC5DC2D48DC3}" type="slidenum">
              <a:rPr lang="es-UY" smtClean="0"/>
              <a:pPr/>
              <a:t>‹#›</a:t>
            </a:fld>
            <a:endParaRPr lang="es-UY" dirty="0"/>
          </a:p>
        </p:txBody>
      </p:sp>
      <p:sp>
        <p:nvSpPr>
          <p:cNvPr id="8" name="Text Placeholder 8"/>
          <p:cNvSpPr>
            <a:spLocks noGrp="1"/>
          </p:cNvSpPr>
          <p:nvPr>
            <p:ph type="body" sz="quarter" idx="13" hasCustomPrompt="1"/>
          </p:nvPr>
        </p:nvSpPr>
        <p:spPr>
          <a:xfrm>
            <a:off x="5610226" y="362139"/>
            <a:ext cx="3086100" cy="533400"/>
          </a:xfrm>
        </p:spPr>
        <p:txBody>
          <a:bodyPr anchor="ctr">
            <a:noAutofit/>
          </a:bodyPr>
          <a:lstStyle>
            <a:lvl1pPr marL="0" indent="0" algn="r">
              <a:buNone/>
              <a:defRPr sz="1999" baseline="0">
                <a:solidFill>
                  <a:schemeClr val="tx1">
                    <a:lumMod val="50000"/>
                    <a:lumOff val="50000"/>
                  </a:schemeClr>
                </a:solidFill>
              </a:defRPr>
            </a:lvl1pPr>
          </a:lstStyle>
          <a:p>
            <a:pPr lvl="0"/>
            <a:r>
              <a:rPr lang="en-US" dirty="0"/>
              <a:t>Breadcrumb 1 &gt; Breadcrumb 2</a:t>
            </a:r>
            <a:endParaRPr lang="es-UY" dirty="0"/>
          </a:p>
        </p:txBody>
      </p:sp>
    </p:spTree>
    <p:extLst>
      <p:ext uri="{BB962C8B-B14F-4D97-AF65-F5344CB8AC3E}">
        <p14:creationId xmlns:p14="http://schemas.microsoft.com/office/powerpoint/2010/main" val="10159792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xt Left Clipart Right">
    <p:bg>
      <p:bgPr>
        <a:solidFill>
          <a:schemeClr val="bg1">
            <a:lumMod val="95000"/>
            <a:alpha val="50000"/>
          </a:schemeClr>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5404F2-BE9A-4460-8815-8F645183555F}" type="datetimeFigureOut">
              <a:rPr lang="en-US" smtClean="0">
                <a:solidFill>
                  <a:prstClr val="black">
                    <a:tint val="75000"/>
                  </a:prstClr>
                </a:solidFill>
              </a:rPr>
              <a:pPr/>
              <a:t>2/28/2024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6E69268-9C8B-4EBF-A9EE-DC5DC2D48DC3}" type="slidenum">
              <a:rPr lang="en-US" smtClean="0">
                <a:solidFill>
                  <a:prstClr val="black">
                    <a:tint val="75000"/>
                  </a:prstClr>
                </a:solidFill>
              </a:rPr>
              <a:pPr/>
              <a:t>‹#›</a:t>
            </a:fld>
            <a:endParaRPr lang="en-US">
              <a:solidFill>
                <a:prstClr val="black">
                  <a:tint val="75000"/>
                </a:prstClr>
              </a:solidFill>
            </a:endParaRPr>
          </a:p>
        </p:txBody>
      </p:sp>
      <p:sp>
        <p:nvSpPr>
          <p:cNvPr id="9" name="Content Placeholder 7"/>
          <p:cNvSpPr>
            <a:spLocks noGrp="1"/>
          </p:cNvSpPr>
          <p:nvPr>
            <p:ph sz="quarter" idx="13" hasCustomPrompt="1"/>
          </p:nvPr>
        </p:nvSpPr>
        <p:spPr>
          <a:xfrm>
            <a:off x="513293" y="1066800"/>
            <a:ext cx="3144069" cy="762000"/>
          </a:xfrm>
        </p:spPr>
        <p:txBody>
          <a:bodyPr>
            <a:noAutofit/>
          </a:bodyPr>
          <a:lstStyle>
            <a:lvl1pPr>
              <a:defRPr sz="3999" b="1"/>
            </a:lvl1pPr>
          </a:lstStyle>
          <a:p>
            <a:pPr lvl="0"/>
            <a:r>
              <a:rPr lang="en-US" dirty="0"/>
              <a:t>CLICK TO EDIT</a:t>
            </a:r>
          </a:p>
        </p:txBody>
      </p:sp>
      <p:sp>
        <p:nvSpPr>
          <p:cNvPr id="12" name="Content Placeholder 10"/>
          <p:cNvSpPr>
            <a:spLocks noGrp="1"/>
          </p:cNvSpPr>
          <p:nvPr>
            <p:ph sz="quarter" idx="14"/>
          </p:nvPr>
        </p:nvSpPr>
        <p:spPr>
          <a:xfrm>
            <a:off x="513293" y="2057400"/>
            <a:ext cx="3144069" cy="381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70130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EB2E1D6-8F5E-4D5E-8590-DDF4F314B399}"/>
              </a:ext>
            </a:extLst>
          </p:cNvPr>
          <p:cNvSpPr>
            <a:spLocks noGrp="1"/>
          </p:cNvSpPr>
          <p:nvPr>
            <p:ph type="title"/>
          </p:nvPr>
        </p:nvSpPr>
        <p:spPr/>
        <p:txBody>
          <a:bodyPr/>
          <a:lstStyle/>
          <a:p>
            <a:r>
              <a:rPr lang="en-US" smtClean="0"/>
              <a:t>Click to edit Master title style</a:t>
            </a:r>
            <a:endParaRPr lang="en-US"/>
          </a:p>
        </p:txBody>
      </p:sp>
      <p:sp>
        <p:nvSpPr>
          <p:cNvPr id="3" name="Content Placeholder 2">
            <a:extLst>
              <a:ext uri="{FF2B5EF4-FFF2-40B4-BE49-F238E27FC236}">
                <a16:creationId xmlns="" xmlns:a16="http://schemas.microsoft.com/office/drawing/2014/main" id="{149BD5BF-F646-45A0-9D45-839B57ECDE79}"/>
              </a:ext>
            </a:extLst>
          </p:cNvPr>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a:extLst>
              <a:ext uri="{FF2B5EF4-FFF2-40B4-BE49-F238E27FC236}">
                <a16:creationId xmlns="" xmlns:a16="http://schemas.microsoft.com/office/drawing/2014/main" id="{DC1CB740-2940-49DF-A4ED-1A3FCD5512CD}"/>
              </a:ext>
            </a:extLst>
          </p:cNvPr>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a:extLst>
              <a:ext uri="{FF2B5EF4-FFF2-40B4-BE49-F238E27FC236}">
                <a16:creationId xmlns="" xmlns:a16="http://schemas.microsoft.com/office/drawing/2014/main" id="{44705D94-BE73-455C-9FC9-0E9D94662234}"/>
              </a:ext>
            </a:extLst>
          </p:cNvPr>
          <p:cNvSpPr>
            <a:spLocks noGrp="1"/>
          </p:cNvSpPr>
          <p:nvPr>
            <p:ph type="dt" sz="half" idx="10"/>
          </p:nvPr>
        </p:nvSpPr>
        <p:spPr/>
        <p:txBody>
          <a:bodyPr/>
          <a:lstStyle/>
          <a:p>
            <a:fld id="{1D8BD707-D9CF-40AE-B4C6-C98DA3205C09}" type="datetimeFigureOut">
              <a:rPr lang="en-US" smtClean="0"/>
              <a:pPr/>
              <a:t>2/28/2024</a:t>
            </a:fld>
            <a:endParaRPr lang="en-US"/>
          </a:p>
        </p:txBody>
      </p:sp>
      <p:sp>
        <p:nvSpPr>
          <p:cNvPr id="6" name="Footer Placeholder 5">
            <a:extLst>
              <a:ext uri="{FF2B5EF4-FFF2-40B4-BE49-F238E27FC236}">
                <a16:creationId xmlns="" xmlns:a16="http://schemas.microsoft.com/office/drawing/2014/main" id="{88A971C2-0268-4127-8441-E825F0BC07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50F998E0-5F09-4DB4-8AF6-93C73343311B}"/>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8567617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slidemodel2">
    <p:bg>
      <p:bgPr>
        <a:gradFill flip="none" rotWithShape="1">
          <a:gsLst>
            <a:gs pos="55000">
              <a:srgbClr val="1181AE"/>
            </a:gs>
            <a:gs pos="0">
              <a:srgbClr val="1181AE"/>
            </a:gs>
            <a:gs pos="100000">
              <a:srgbClr val="095474"/>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14008" y="2870641"/>
            <a:ext cx="4449167" cy="711081"/>
          </a:xfrm>
        </p:spPr>
        <p:txBody>
          <a:bodyPr>
            <a:normAutofit/>
          </a:bodyPr>
          <a:lstStyle>
            <a:lvl1pPr algn="ctr">
              <a:defRPr sz="3600" b="0">
                <a:solidFill>
                  <a:schemeClr val="bg1"/>
                </a:solidFill>
                <a:effectLst>
                  <a:outerShdw blurRad="38100" dist="38100" dir="2700000" algn="tl">
                    <a:srgbClr val="000000">
                      <a:alpha val="43137"/>
                    </a:srgbClr>
                  </a:outerShdw>
                </a:effectLst>
                <a:latin typeface="+mj-lt"/>
                <a:ea typeface="Open Sans" pitchFamily="34" charset="0"/>
                <a:cs typeface="Open Sans" pitchFamily="34" charset="0"/>
              </a:defRPr>
            </a:lvl1pPr>
          </a:lstStyle>
          <a:p>
            <a:r>
              <a:rPr lang="en-US"/>
              <a:t>SlideModel.com</a:t>
            </a:r>
          </a:p>
        </p:txBody>
      </p:sp>
      <p:sp>
        <p:nvSpPr>
          <p:cNvPr id="3" name="Date Placeholder 2"/>
          <p:cNvSpPr>
            <a:spLocks noGrp="1"/>
          </p:cNvSpPr>
          <p:nvPr>
            <p:ph type="dt" sz="half" idx="10"/>
          </p:nvPr>
        </p:nvSpPr>
        <p:spPr/>
        <p:txBody>
          <a:bodyPr/>
          <a:lstStyle/>
          <a:p>
            <a:fld id="{425404F2-BE9A-4460-8815-8F645183555F}" type="datetimeFigureOut">
              <a:rPr lang="en-US" smtClean="0">
                <a:solidFill>
                  <a:srgbClr val="080808">
                    <a:tint val="75000"/>
                  </a:srgbClr>
                </a:solidFill>
              </a:rPr>
              <a:pPr/>
              <a:t>2/28/2024</a:t>
            </a:fld>
            <a:endParaRPr lang="en-US">
              <a:solidFill>
                <a:srgbClr val="080808">
                  <a:tint val="75000"/>
                </a:srgbClr>
              </a:solidFill>
            </a:endParaRPr>
          </a:p>
        </p:txBody>
      </p:sp>
      <p:sp>
        <p:nvSpPr>
          <p:cNvPr id="4" name="Footer Placeholder 3"/>
          <p:cNvSpPr>
            <a:spLocks noGrp="1"/>
          </p:cNvSpPr>
          <p:nvPr>
            <p:ph type="ftr" sz="quarter" idx="11"/>
          </p:nvPr>
        </p:nvSpPr>
        <p:spPr/>
        <p:txBody>
          <a:bodyPr/>
          <a:lstStyle/>
          <a:p>
            <a:endParaRPr lang="en-US">
              <a:solidFill>
                <a:srgbClr val="080808">
                  <a:tint val="75000"/>
                </a:srgbClr>
              </a:solidFill>
            </a:endParaRPr>
          </a:p>
        </p:txBody>
      </p:sp>
      <p:sp>
        <p:nvSpPr>
          <p:cNvPr id="5" name="Slide Number Placeholder 4"/>
          <p:cNvSpPr>
            <a:spLocks noGrp="1"/>
          </p:cNvSpPr>
          <p:nvPr>
            <p:ph type="sldNum" sz="quarter" idx="12"/>
          </p:nvPr>
        </p:nvSpPr>
        <p:spPr/>
        <p:txBody>
          <a:bodyPr/>
          <a:lstStyle/>
          <a:p>
            <a:fld id="{96E69268-9C8B-4EBF-A9EE-DC5DC2D48DC3}" type="slidenum">
              <a:rPr lang="en-US" smtClean="0">
                <a:solidFill>
                  <a:srgbClr val="080808">
                    <a:tint val="75000"/>
                  </a:srgbClr>
                </a:solidFill>
              </a:rPr>
              <a:pPr/>
              <a:t>‹#›</a:t>
            </a:fld>
            <a:endParaRPr lang="en-US">
              <a:solidFill>
                <a:srgbClr val="080808">
                  <a:tint val="75000"/>
                </a:srgbClr>
              </a:solidFill>
            </a:endParaRPr>
          </a:p>
        </p:txBody>
      </p:sp>
    </p:spTree>
    <p:extLst>
      <p:ext uri="{BB962C8B-B14F-4D97-AF65-F5344CB8AC3E}">
        <p14:creationId xmlns:p14="http://schemas.microsoft.com/office/powerpoint/2010/main" val="16763362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lumMod val="65000"/>
                    <a:lumOff val="35000"/>
                  </a:prstClr>
                </a:solidFill>
              </a:rPr>
              <a:pPr/>
              <a:t>2/28/2024</a:t>
            </a:fld>
            <a:endParaRPr lang="en-US">
              <a:solidFill>
                <a:prstClr val="black">
                  <a:lumMod val="65000"/>
                  <a:lumOff val="35000"/>
                </a:prstClr>
              </a:solidFill>
            </a:endParaRPr>
          </a:p>
        </p:txBody>
      </p:sp>
      <p:sp>
        <p:nvSpPr>
          <p:cNvPr id="8" name="Slide Number Placeholder 7"/>
          <p:cNvSpPr>
            <a:spLocks noGrp="1"/>
          </p:cNvSpPr>
          <p:nvPr>
            <p:ph type="sldNum" sz="quarter" idx="11"/>
          </p:nvPr>
        </p:nvSpPr>
        <p:spPr/>
        <p:txBody>
          <a:bodyPr/>
          <a:lstStyle/>
          <a:p>
            <a:fld id="{B6F15528-21DE-4FAA-801E-634DDDAF4B2B}"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9" name="Footer Placeholder 8"/>
          <p:cNvSpPr>
            <a:spLocks noGrp="1"/>
          </p:cNvSpPr>
          <p:nvPr>
            <p:ph type="ftr" sz="quarter" idx="12"/>
          </p:nvPr>
        </p:nvSpPr>
        <p:spPr/>
        <p:txBody>
          <a:bodyPr/>
          <a:lstStyle/>
          <a:p>
            <a:endParaRPr lang="en-US">
              <a:solidFill>
                <a:prstClr val="black">
                  <a:lumMod val="65000"/>
                  <a:lumOff val="35000"/>
                </a:prstClr>
              </a:solidFill>
            </a:endParaRPr>
          </a:p>
        </p:txBody>
      </p:sp>
    </p:spTree>
    <p:extLst>
      <p:ext uri="{BB962C8B-B14F-4D97-AF65-F5344CB8AC3E}">
        <p14:creationId xmlns:p14="http://schemas.microsoft.com/office/powerpoint/2010/main" val="144799705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lumMod val="65000"/>
                    <a:lumOff val="35000"/>
                  </a:prstClr>
                </a:solidFill>
              </a:rPr>
              <a:pPr/>
              <a:t>2/28/2024</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43238190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1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7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lumMod val="65000"/>
                    <a:lumOff val="35000"/>
                  </a:prstClr>
                </a:solidFill>
              </a:rPr>
              <a:pPr/>
              <a:t>2/28/2024</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Oval 8"/>
          <p:cNvSpPr/>
          <p:nvPr/>
        </p:nvSpPr>
        <p:spPr>
          <a:xfrm>
            <a:off x="4296729"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62513691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6"/>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lumMod val="65000"/>
                    <a:lumOff val="35000"/>
                  </a:prstClr>
                </a:solidFill>
              </a:rPr>
              <a:pPr/>
              <a:t>2/28/2024</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2678244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5"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lumMod val="65000"/>
                    <a:lumOff val="35000"/>
                  </a:prstClr>
                </a:solidFill>
              </a:rPr>
              <a:pPr/>
              <a:t>2/28/2024</a:t>
            </a:fld>
            <a:endParaRPr lang="en-US">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en-US">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56"/>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382766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lumMod val="65000"/>
                    <a:lumOff val="35000"/>
                  </a:prstClr>
                </a:solidFill>
              </a:rPr>
              <a:pPr/>
              <a:t>2/28/2024</a:t>
            </a:fld>
            <a:endParaRPr lang="en-US">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en-US">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0838207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lumMod val="65000"/>
                    <a:lumOff val="35000"/>
                  </a:prstClr>
                </a:solidFill>
              </a:rPr>
              <a:pPr/>
              <a:t>2/28/2024</a:t>
            </a:fld>
            <a:endParaRPr lang="en-US">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en-US">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0281387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9"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42" y="27306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9" y="243841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lumMod val="65000"/>
                    <a:lumOff val="35000"/>
                  </a:prstClr>
                </a:solidFill>
              </a:rPr>
              <a:pPr/>
              <a:t>2/28/2024</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21585545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7"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7"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lumMod val="65000"/>
                    <a:lumOff val="35000"/>
                  </a:prstClr>
                </a:solidFill>
              </a:rPr>
              <a:pPr/>
              <a:t>2/28/2024</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7492498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F2542A6-5CDE-4103-878C-3FD05FDC8184}"/>
              </a:ext>
            </a:extLst>
          </p:cNvPr>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a:extLst>
              <a:ext uri="{FF2B5EF4-FFF2-40B4-BE49-F238E27FC236}">
                <a16:creationId xmlns="" xmlns:a16="http://schemas.microsoft.com/office/drawing/2014/main" id="{D4FB54EB-FD62-4AD1-A7BA-94BF3A00ADD5}"/>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a:extLst>
              <a:ext uri="{FF2B5EF4-FFF2-40B4-BE49-F238E27FC236}">
                <a16:creationId xmlns="" xmlns:a16="http://schemas.microsoft.com/office/drawing/2014/main" id="{7D17967F-F563-4822-B8C7-F9531DF5B047}"/>
              </a:ext>
            </a:extLst>
          </p:cNvPr>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a:extLst>
              <a:ext uri="{FF2B5EF4-FFF2-40B4-BE49-F238E27FC236}">
                <a16:creationId xmlns="" xmlns:a16="http://schemas.microsoft.com/office/drawing/2014/main" id="{ECA9A81E-D741-4C20-AF41-834F0764ED43}"/>
              </a:ext>
            </a:extLst>
          </p:cNvPr>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a:extLst>
              <a:ext uri="{FF2B5EF4-FFF2-40B4-BE49-F238E27FC236}">
                <a16:creationId xmlns="" xmlns:a16="http://schemas.microsoft.com/office/drawing/2014/main" id="{16AE94A0-45ED-473B-A985-354EA7DDFEC6}"/>
              </a:ext>
            </a:extLst>
          </p:cNvPr>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a:extLst>
              <a:ext uri="{FF2B5EF4-FFF2-40B4-BE49-F238E27FC236}">
                <a16:creationId xmlns="" xmlns:a16="http://schemas.microsoft.com/office/drawing/2014/main" id="{4D646A99-4B06-40C6-BC1F-6DCF5051CE3B}"/>
              </a:ext>
            </a:extLst>
          </p:cNvPr>
          <p:cNvSpPr>
            <a:spLocks noGrp="1"/>
          </p:cNvSpPr>
          <p:nvPr>
            <p:ph type="dt" sz="half" idx="10"/>
          </p:nvPr>
        </p:nvSpPr>
        <p:spPr/>
        <p:txBody>
          <a:bodyPr/>
          <a:lstStyle/>
          <a:p>
            <a:fld id="{1D8BD707-D9CF-40AE-B4C6-C98DA3205C09}" type="datetimeFigureOut">
              <a:rPr lang="en-US" smtClean="0"/>
              <a:pPr/>
              <a:t>2/28/2024</a:t>
            </a:fld>
            <a:endParaRPr lang="en-US"/>
          </a:p>
        </p:txBody>
      </p:sp>
      <p:sp>
        <p:nvSpPr>
          <p:cNvPr id="8" name="Footer Placeholder 7">
            <a:extLst>
              <a:ext uri="{FF2B5EF4-FFF2-40B4-BE49-F238E27FC236}">
                <a16:creationId xmlns="" xmlns:a16="http://schemas.microsoft.com/office/drawing/2014/main" id="{5F149601-28C7-46D3-98E9-C01731F34E2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40211C91-D0F4-43AB-A65B-B3A4A6CC3951}"/>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4854389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lumMod val="65000"/>
                    <a:lumOff val="35000"/>
                  </a:prstClr>
                </a:solidFill>
              </a:rPr>
              <a:pPr/>
              <a:t>2/28/2024</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83505588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4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lumMod val="65000"/>
                    <a:lumOff val="35000"/>
                  </a:prstClr>
                </a:solidFill>
              </a:rPr>
              <a:pPr/>
              <a:t>2/28/2024</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7717323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smtClean="0"/>
              <a:t>Click to edit Master title style</a:t>
            </a:r>
            <a:endParaRPr lang="ar-EG"/>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ar-EG"/>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812C37-17D4-4079-9A4E-F42FBDBB5D47}" type="slidenum">
              <a:rPr lang="ar-SA">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6216123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4A113BA-2A84-4503-992A-EF7B8EA077BF}" type="slidenum">
              <a:rPr lang="ar-SA">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401861140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r">
              <a:defRPr sz="4000" b="1" cap="all"/>
            </a:lvl1pPr>
          </a:lstStyle>
          <a:p>
            <a:r>
              <a:rPr lang="en-US" smtClean="0"/>
              <a:t>Click to edit Master title style</a:t>
            </a:r>
            <a:endParaRPr lang="ar-E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33EC1FB-6AE9-47D0-B92F-E13C92C0F44C}" type="slidenum">
              <a:rPr lang="ar-SA">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96543264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02863A8-78B2-4E9C-A2E1-132EC81CC93A}" type="slidenum">
              <a:rPr lang="ar-SA">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4115770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E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724F51C-3EE2-4F2B-9FD0-12B8BEE2D0E3}" type="slidenum">
              <a:rPr lang="ar-SA">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43098827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55EFAA4-61CD-46BA-8946-E106F1CBB460}" type="slidenum">
              <a:rPr lang="ar-SA">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29748713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48B9F69-CF30-4292-8370-A4C740FFAF71}" type="slidenum">
              <a:rPr lang="ar-SA">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84683061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r">
              <a:defRPr sz="2000" b="1"/>
            </a:lvl1pPr>
          </a:lstStyle>
          <a:p>
            <a:r>
              <a:rPr lang="en-US" smtClean="0"/>
              <a:t>Click to edit Master title style</a:t>
            </a:r>
            <a:endParaRPr lang="ar-EG"/>
          </a:p>
        </p:txBody>
      </p:sp>
      <p:sp>
        <p:nvSpPr>
          <p:cNvPr id="3" name="Content Placeholder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1AC7839-529B-460C-B6DC-E9886C57FE4C}" type="slidenum">
              <a:rPr lang="ar-SA">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98845995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27DC96D-9259-4193-AA29-9C555513A55E}"/>
              </a:ext>
            </a:extLst>
          </p:cNvPr>
          <p:cNvSpPr>
            <a:spLocks noGrp="1"/>
          </p:cNvSpPr>
          <p:nvPr>
            <p:ph type="title"/>
          </p:nvPr>
        </p:nvSpPr>
        <p:spPr/>
        <p:txBody>
          <a:bodyPr/>
          <a:lstStyle/>
          <a:p>
            <a:r>
              <a:rPr lang="en-US" smtClean="0"/>
              <a:t>Click to edit Master title style</a:t>
            </a:r>
            <a:endParaRPr lang="en-US"/>
          </a:p>
        </p:txBody>
      </p:sp>
      <p:sp>
        <p:nvSpPr>
          <p:cNvPr id="3" name="Date Placeholder 2">
            <a:extLst>
              <a:ext uri="{FF2B5EF4-FFF2-40B4-BE49-F238E27FC236}">
                <a16:creationId xmlns="" xmlns:a16="http://schemas.microsoft.com/office/drawing/2014/main" id="{F4399C55-D785-4815-844F-10552A8B0A52}"/>
              </a:ext>
            </a:extLst>
          </p:cNvPr>
          <p:cNvSpPr>
            <a:spLocks noGrp="1"/>
          </p:cNvSpPr>
          <p:nvPr>
            <p:ph type="dt" sz="half" idx="10"/>
          </p:nvPr>
        </p:nvSpPr>
        <p:spPr/>
        <p:txBody>
          <a:bodyPr/>
          <a:lstStyle/>
          <a:p>
            <a:fld id="{1D8BD707-D9CF-40AE-B4C6-C98DA3205C09}" type="datetimeFigureOut">
              <a:rPr lang="en-US" smtClean="0"/>
              <a:pPr/>
              <a:t>2/28/2024</a:t>
            </a:fld>
            <a:endParaRPr lang="en-US"/>
          </a:p>
        </p:txBody>
      </p:sp>
      <p:sp>
        <p:nvSpPr>
          <p:cNvPr id="4" name="Footer Placeholder 3">
            <a:extLst>
              <a:ext uri="{FF2B5EF4-FFF2-40B4-BE49-F238E27FC236}">
                <a16:creationId xmlns="" xmlns:a16="http://schemas.microsoft.com/office/drawing/2014/main" id="{9F5A0546-62B4-4A71-945D-0CDDF00BE02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D4D1FA51-7F1E-4675-A594-ED6AE654CFEE}"/>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232589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E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ar-EG"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600A2C5-06F8-4A20-AFE2-11C4960CDCC0}" type="slidenum">
              <a:rPr lang="ar-SA">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7387102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CB3BB8B-8873-4505-804D-F77110916806}" type="slidenum">
              <a:rPr lang="ar-SA">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6111942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0"/>
            <a:ext cx="2057400" cy="5851525"/>
          </a:xfrm>
        </p:spPr>
        <p:txBody>
          <a:bodyPr vert="eaVert"/>
          <a:lstStyle/>
          <a:p>
            <a:r>
              <a:rPr lang="en-US" smtClean="0"/>
              <a:t>Click to edit Master title style</a:t>
            </a:r>
            <a:endParaRPr lang="ar-EG"/>
          </a:p>
        </p:txBody>
      </p:sp>
      <p:sp>
        <p:nvSpPr>
          <p:cNvPr id="3" name="Vertical Text Placeholder 2"/>
          <p:cNvSpPr>
            <a:spLocks noGrp="1"/>
          </p:cNvSpPr>
          <p:nvPr>
            <p:ph type="body" orient="vert" idx="1"/>
          </p:nvPr>
        </p:nvSpPr>
        <p:spPr>
          <a:xfrm>
            <a:off x="457200" y="27465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37ACF69-7BC1-406A-A90D-6D034A8E20FC}" type="slidenum">
              <a:rPr lang="ar-SA">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6001441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50"/>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33E3473-E6DD-45E9-B4A5-C710992C18EC}" type="slidenum">
              <a:rPr lang="ar-SA">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2847435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شريحة العنوان">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العنوان 1"/>
          <p:cNvSpPr>
            <a:spLocks noGrp="1"/>
          </p:cNvSpPr>
          <p:nvPr>
            <p:ph type="ctrTitle"/>
          </p:nvPr>
        </p:nvSpPr>
        <p:spPr>
          <a:xfrm>
            <a:off x="1819186" y="4245434"/>
            <a:ext cx="6515100" cy="1464906"/>
          </a:xfrm>
        </p:spPr>
        <p:txBody>
          <a:bodyPr rtlCol="1">
            <a:normAutofit/>
          </a:bodyPr>
          <a:lstStyle>
            <a:lvl1pPr algn="r" rtl="1">
              <a:lnSpc>
                <a:spcPct val="80000"/>
              </a:lnSpc>
              <a:defRPr sz="4800">
                <a:solidFill>
                  <a:schemeClr val="bg1"/>
                </a:solidFill>
                <a:effectLst>
                  <a:outerShdw blurRad="63500" algn="ctr" rotWithShape="0">
                    <a:prstClr val="black">
                      <a:alpha val="40000"/>
                    </a:prstClr>
                  </a:outerShdw>
                </a:effectLst>
              </a:defRPr>
            </a:lvl1pPr>
          </a:lstStyle>
          <a:p>
            <a:r>
              <a:rPr lang="en-US" smtClean="0"/>
              <a:t>Click to edit Master title style</a:t>
            </a:r>
            <a:endParaRPr lang="ar-SA" dirty="0"/>
          </a:p>
        </p:txBody>
      </p:sp>
      <p:sp>
        <p:nvSpPr>
          <p:cNvPr id="3" name="العنوان الفرعي 2"/>
          <p:cNvSpPr>
            <a:spLocks noGrp="1"/>
          </p:cNvSpPr>
          <p:nvPr>
            <p:ph type="subTitle" idx="1"/>
          </p:nvPr>
        </p:nvSpPr>
        <p:spPr>
          <a:xfrm>
            <a:off x="1819186" y="5731810"/>
            <a:ext cx="6515100" cy="440405"/>
          </a:xfrm>
        </p:spPr>
        <p:txBody>
          <a:bodyPr rtlCol="1"/>
          <a:lstStyle>
            <a:lvl1pPr marL="0" indent="0" algn="r" rtl="1">
              <a:spcBef>
                <a:spcPts val="0"/>
              </a:spcBef>
              <a:buNone/>
              <a:defRPr sz="2400">
                <a:solidFill>
                  <a:schemeClr val="bg1"/>
                </a:solidFill>
                <a:effectLst>
                  <a:outerShdw blurRad="63500" algn="ctr" rotWithShape="0">
                    <a:prstClr val="black">
                      <a:alpha val="40000"/>
                    </a:prstClr>
                  </a:outerShdw>
                </a:effectLst>
              </a:defRPr>
            </a:lvl1pPr>
            <a:lvl2pPr marL="457200" indent="0" algn="ctr" rtl="1">
              <a:buNone/>
              <a:defRPr sz="2000"/>
            </a:lvl2pPr>
            <a:lvl3pPr marL="914400" indent="0" algn="ctr" rtl="1">
              <a:buNone/>
              <a:defRPr sz="1800"/>
            </a:lvl3pPr>
            <a:lvl4pPr marL="1371600" indent="0" algn="ctr" rtl="1">
              <a:buNone/>
              <a:defRPr sz="1600"/>
            </a:lvl4pPr>
            <a:lvl5pPr marL="1828800" indent="0" algn="ctr" rtl="1">
              <a:buNone/>
              <a:defRPr sz="1600"/>
            </a:lvl5pPr>
            <a:lvl6pPr marL="2286000" indent="0" algn="ctr" rtl="1">
              <a:buNone/>
              <a:defRPr sz="1600"/>
            </a:lvl6pPr>
            <a:lvl7pPr marL="2743200" indent="0" algn="ctr" rtl="1">
              <a:buNone/>
              <a:defRPr sz="1600"/>
            </a:lvl7pPr>
            <a:lvl8pPr marL="3200400" indent="0" algn="ctr" rtl="1">
              <a:buNone/>
              <a:defRPr sz="1600"/>
            </a:lvl8pPr>
            <a:lvl9pPr marL="3657600" indent="0" algn="ctr" rtl="1">
              <a:buNone/>
              <a:defRPr sz="1600"/>
            </a:lvl9pPr>
          </a:lstStyle>
          <a:p>
            <a:r>
              <a:rPr lang="en-US" smtClean="0"/>
              <a:t>Click to edit Master subtitle style</a:t>
            </a:r>
            <a:endParaRPr lang="ar-SA" dirty="0"/>
          </a:p>
        </p:txBody>
      </p:sp>
    </p:spTree>
    <p:extLst>
      <p:ext uri="{BB962C8B-B14F-4D97-AF65-F5344CB8AC3E}">
        <p14:creationId xmlns:p14="http://schemas.microsoft.com/office/powerpoint/2010/main" val="4166959211"/>
      </p:ext>
    </p:extLst>
  </p:cSld>
  <p:clrMapOvr>
    <a:masterClrMapping/>
  </p:clrMapOvr>
  <p:transition spd="med">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العنوان والمحتوى">
    <p:spTree>
      <p:nvGrpSpPr>
        <p:cNvPr id="1" name=""/>
        <p:cNvGrpSpPr/>
        <p:nvPr/>
      </p:nvGrpSpPr>
      <p:grpSpPr>
        <a:xfrm>
          <a:off x="0" y="0"/>
          <a:ext cx="0" cy="0"/>
          <a:chOff x="0" y="0"/>
          <a:chExt cx="0" cy="0"/>
        </a:xfrm>
      </p:grpSpPr>
      <p:sp>
        <p:nvSpPr>
          <p:cNvPr id="2" name="العنوان 1"/>
          <p:cNvSpPr>
            <a:spLocks noGrp="1"/>
          </p:cNvSpPr>
          <p:nvPr>
            <p:ph type="title"/>
          </p:nvPr>
        </p:nvSpPr>
        <p:spPr>
          <a:xfrm>
            <a:off x="800100" y="457518"/>
            <a:ext cx="7543800" cy="1188720"/>
          </a:xfrm>
        </p:spPr>
        <p:txBody>
          <a:bodyPr rtlCol="1"/>
          <a:lstStyle/>
          <a:p>
            <a:r>
              <a:rPr lang="en-US" smtClean="0"/>
              <a:t>Click to edit Master title style</a:t>
            </a:r>
            <a:endParaRPr lang="ar-SA" dirty="0"/>
          </a:p>
        </p:txBody>
      </p:sp>
      <p:sp>
        <p:nvSpPr>
          <p:cNvPr id="3" name="عنصر نائب للمحتوى 2"/>
          <p:cNvSpPr>
            <a:spLocks noGrp="1"/>
          </p:cNvSpPr>
          <p:nvPr>
            <p:ph idx="1"/>
          </p:nvPr>
        </p:nvSpPr>
        <p:spPr/>
        <p:txBody>
          <a:bodyPr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dirty="0"/>
          </a:p>
        </p:txBody>
      </p:sp>
      <p:sp>
        <p:nvSpPr>
          <p:cNvPr id="4" name="عنصر نائب للتاريخ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077ED0D8-94F7-4666-BE74-47E5E1928902}" type="datetime1">
              <a:rPr lang="ar-SA"/>
              <a:pPr>
                <a:defRPr/>
              </a:pPr>
              <a:t>19/08/1445</a:t>
            </a:fld>
            <a:endParaRPr lang="ar-SA" dirty="0"/>
          </a:p>
        </p:txBody>
      </p:sp>
      <p:sp>
        <p:nvSpPr>
          <p:cNvPr id="5" name="عنصر نائب لتذييل الصفحة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ar-SA"/>
          </a:p>
        </p:txBody>
      </p:sp>
      <p:sp>
        <p:nvSpPr>
          <p:cNvPr id="6" name="عنصر نائب لرقم الشريحة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47937EAC-67B8-4EA7-BDD8-E62E07C0F6DF}" type="slidenum">
              <a:rPr lang="ar-SA"/>
              <a:pPr>
                <a:defRPr/>
              </a:pPr>
              <a:t>‹#›</a:t>
            </a:fld>
            <a:endParaRPr lang="ar-SA" dirty="0"/>
          </a:p>
        </p:txBody>
      </p:sp>
    </p:spTree>
    <p:extLst>
      <p:ext uri="{BB962C8B-B14F-4D97-AF65-F5344CB8AC3E}">
        <p14:creationId xmlns:p14="http://schemas.microsoft.com/office/powerpoint/2010/main" val="3257774589"/>
      </p:ext>
    </p:extLst>
  </p:cSld>
  <p:clrMapOvr>
    <a:masterClrMapping/>
  </p:clrMapOvr>
  <p:transition spd="med">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عنوان المقطع">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العنوان 1"/>
          <p:cNvSpPr>
            <a:spLocks noGrp="1"/>
          </p:cNvSpPr>
          <p:nvPr>
            <p:ph type="title"/>
          </p:nvPr>
        </p:nvSpPr>
        <p:spPr>
          <a:xfrm>
            <a:off x="1821472" y="4242816"/>
            <a:ext cx="6515100" cy="1463040"/>
          </a:xfrm>
        </p:spPr>
        <p:txBody>
          <a:bodyPr rtlCol="1">
            <a:normAutofit/>
          </a:bodyPr>
          <a:lstStyle>
            <a:lvl1pPr algn="r" rtl="1">
              <a:defRPr sz="4800"/>
            </a:lvl1pPr>
          </a:lstStyle>
          <a:p>
            <a:r>
              <a:rPr lang="en-US" smtClean="0"/>
              <a:t>Click to edit Master title style</a:t>
            </a:r>
            <a:endParaRPr lang="ar-SA" dirty="0"/>
          </a:p>
        </p:txBody>
      </p:sp>
      <p:sp>
        <p:nvSpPr>
          <p:cNvPr id="3" name="عنصر نائب للنص 2"/>
          <p:cNvSpPr>
            <a:spLocks noGrp="1"/>
          </p:cNvSpPr>
          <p:nvPr>
            <p:ph type="body" idx="1"/>
          </p:nvPr>
        </p:nvSpPr>
        <p:spPr>
          <a:xfrm>
            <a:off x="1819185" y="5733288"/>
            <a:ext cx="6515100" cy="438912"/>
          </a:xfrm>
        </p:spPr>
        <p:txBody>
          <a:bodyPr rtlCol="1"/>
          <a:lstStyle>
            <a:lvl1pPr marL="0" indent="0" algn="r" rtl="1">
              <a:spcBef>
                <a:spcPts val="0"/>
              </a:spcBef>
              <a:buNone/>
              <a:defRPr sz="2400"/>
            </a:lvl1pPr>
            <a:lvl2pPr marL="457200" indent="0" algn="r" rtl="1">
              <a:buNone/>
              <a:defRPr sz="2000"/>
            </a:lvl2pPr>
            <a:lvl3pPr marL="914400" indent="0" algn="r" rtl="1">
              <a:buNone/>
              <a:defRPr sz="1800"/>
            </a:lvl3pPr>
            <a:lvl4pPr marL="1371600" indent="0" algn="r" rtl="1">
              <a:buNone/>
              <a:defRPr sz="1600"/>
            </a:lvl4pPr>
            <a:lvl5pPr marL="1828800" indent="0" algn="r" rtl="1">
              <a:buNone/>
              <a:defRPr sz="1600"/>
            </a:lvl5pPr>
            <a:lvl6pPr marL="2286000" indent="0" algn="r" rtl="1">
              <a:buNone/>
              <a:defRPr sz="1600"/>
            </a:lvl6pPr>
            <a:lvl7pPr marL="2743200" indent="0" algn="r" rtl="1">
              <a:buNone/>
              <a:defRPr sz="1600"/>
            </a:lvl7pPr>
            <a:lvl8pPr marL="3200400" indent="0" algn="r" rtl="1">
              <a:buNone/>
              <a:defRPr sz="1600"/>
            </a:lvl8pPr>
            <a:lvl9pPr marL="3657600" indent="0" algn="r" rtl="1">
              <a:buNone/>
              <a:defRPr sz="1600"/>
            </a:lvl9pPr>
          </a:lstStyle>
          <a:p>
            <a:pPr lvl="0"/>
            <a:r>
              <a:rPr lang="en-US" smtClean="0"/>
              <a:t>Click to edit Master text styles</a:t>
            </a:r>
          </a:p>
        </p:txBody>
      </p:sp>
    </p:spTree>
    <p:extLst>
      <p:ext uri="{BB962C8B-B14F-4D97-AF65-F5344CB8AC3E}">
        <p14:creationId xmlns:p14="http://schemas.microsoft.com/office/powerpoint/2010/main" val="3681164368"/>
      </p:ext>
    </p:extLst>
  </p:cSld>
  <p:clrMapOvr>
    <a:masterClrMapping/>
  </p:clrMapOvr>
  <p:transition spd="med">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العنوان 1"/>
          <p:cNvSpPr>
            <a:spLocks noGrp="1"/>
          </p:cNvSpPr>
          <p:nvPr>
            <p:ph type="title"/>
          </p:nvPr>
        </p:nvSpPr>
        <p:spPr/>
        <p:txBody>
          <a:bodyPr rtlCol="1"/>
          <a:lstStyle/>
          <a:p>
            <a:r>
              <a:rPr lang="en-US" smtClean="0"/>
              <a:t>Click to edit Master title style</a:t>
            </a:r>
            <a:endParaRPr lang="ar-SA" dirty="0"/>
          </a:p>
        </p:txBody>
      </p:sp>
      <p:sp>
        <p:nvSpPr>
          <p:cNvPr id="3" name="عنصر نائب للمحتوى 2"/>
          <p:cNvSpPr>
            <a:spLocks noGrp="1"/>
          </p:cNvSpPr>
          <p:nvPr>
            <p:ph sz="half" idx="1"/>
          </p:nvPr>
        </p:nvSpPr>
        <p:spPr>
          <a:xfrm>
            <a:off x="800100" y="1905004"/>
            <a:ext cx="3600450" cy="4271963"/>
          </a:xfrm>
        </p:spPr>
        <p:txBody>
          <a:bodyPr rtlCol="1">
            <a:normAutofit/>
          </a:bodyPr>
          <a:lstStyle>
            <a:lvl1pPr algn="r" rtl="1">
              <a:defRPr sz="2400"/>
            </a:lvl1pPr>
            <a:lvl2pPr algn="r" rtl="1">
              <a:defRPr sz="2000"/>
            </a:lvl2pPr>
            <a:lvl3pPr algn="r" rtl="1">
              <a:defRPr sz="1800"/>
            </a:lvl3pPr>
            <a:lvl4pPr algn="r" rtl="1">
              <a:defRPr sz="1600"/>
            </a:lvl4pPr>
            <a:lvl5pPr algn="r" rtl="1">
              <a:defRPr sz="1600"/>
            </a:lvl5pPr>
            <a:lvl6pPr algn="r" rtl="1">
              <a:defRPr sz="1800"/>
            </a:lvl6pPr>
            <a:lvl7pPr algn="r" rtl="1">
              <a:defRPr sz="1800"/>
            </a:lvl7pPr>
            <a:lvl8pPr algn="r" rtl="1">
              <a:defRPr sz="1800"/>
            </a:lvl8pPr>
            <a:lvl9pPr algn="r" rtl="1">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dirty="0"/>
          </a:p>
        </p:txBody>
      </p:sp>
      <p:sp>
        <p:nvSpPr>
          <p:cNvPr id="4" name="عنصر نائب للمحتوى 3"/>
          <p:cNvSpPr>
            <a:spLocks noGrp="1"/>
          </p:cNvSpPr>
          <p:nvPr>
            <p:ph sz="half" idx="2"/>
          </p:nvPr>
        </p:nvSpPr>
        <p:spPr>
          <a:xfrm>
            <a:off x="4743450" y="1905004"/>
            <a:ext cx="3600450" cy="4271963"/>
          </a:xfrm>
        </p:spPr>
        <p:txBody>
          <a:bodyPr rtlCol="1">
            <a:normAutofit/>
          </a:bodyPr>
          <a:lstStyle>
            <a:lvl1pPr algn="r" rtl="1">
              <a:defRPr sz="2400"/>
            </a:lvl1pPr>
            <a:lvl2pPr algn="r" rtl="1">
              <a:defRPr sz="2000"/>
            </a:lvl2pPr>
            <a:lvl3pPr algn="r" rtl="1">
              <a:defRPr sz="1800"/>
            </a:lvl3pPr>
            <a:lvl4pPr algn="r" rtl="1">
              <a:defRPr sz="1600"/>
            </a:lvl4pPr>
            <a:lvl5pPr algn="r" rtl="1">
              <a:defRPr sz="1600"/>
            </a:lvl5pPr>
            <a:lvl6pPr algn="r" rtl="1">
              <a:defRPr sz="1800"/>
            </a:lvl6pPr>
            <a:lvl7pPr algn="r" rtl="1">
              <a:defRPr sz="1800"/>
            </a:lvl7pPr>
            <a:lvl8pPr algn="r" rtl="1">
              <a:defRPr sz="1800"/>
            </a:lvl8pPr>
            <a:lvl9pPr algn="r" rtl="1">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dirty="0"/>
          </a:p>
        </p:txBody>
      </p:sp>
      <p:sp>
        <p:nvSpPr>
          <p:cNvPr id="5" name="عنصر نائب للتاريخ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B7CC5657-EE3C-4E3B-BF06-0D8ADA9D8035}" type="datetime1">
              <a:rPr lang="ar-SA"/>
              <a:pPr>
                <a:defRPr/>
              </a:pPr>
              <a:t>19/08/1445</a:t>
            </a:fld>
            <a:endParaRPr lang="ar-SA" dirty="0"/>
          </a:p>
        </p:txBody>
      </p:sp>
      <p:sp>
        <p:nvSpPr>
          <p:cNvPr id="6" name="عنصر نائب لتذييل الصفحة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ar-SA"/>
          </a:p>
        </p:txBody>
      </p:sp>
      <p:sp>
        <p:nvSpPr>
          <p:cNvPr id="7" name="عنصر نائب لرقم الشريحة 6"/>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CDC45827-1D95-41B8-A795-6C98B65E9A64}" type="slidenum">
              <a:rPr lang="ar-SA"/>
              <a:pPr>
                <a:defRPr/>
              </a:pPr>
              <a:t>‹#›</a:t>
            </a:fld>
            <a:endParaRPr lang="ar-SA" dirty="0"/>
          </a:p>
        </p:txBody>
      </p:sp>
    </p:spTree>
    <p:extLst>
      <p:ext uri="{BB962C8B-B14F-4D97-AF65-F5344CB8AC3E}">
        <p14:creationId xmlns:p14="http://schemas.microsoft.com/office/powerpoint/2010/main" val="4132206908"/>
      </p:ext>
    </p:extLst>
  </p:cSld>
  <p:clrMapOvr>
    <a:masterClrMapping/>
  </p:clrMapOvr>
  <p:transition spd="med">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العنوان 1"/>
          <p:cNvSpPr>
            <a:spLocks noGrp="1"/>
          </p:cNvSpPr>
          <p:nvPr>
            <p:ph type="title"/>
          </p:nvPr>
        </p:nvSpPr>
        <p:spPr/>
        <p:txBody>
          <a:bodyPr rtlCol="1"/>
          <a:lstStyle/>
          <a:p>
            <a:r>
              <a:rPr lang="en-US" smtClean="0"/>
              <a:t>Click to edit Master title style</a:t>
            </a:r>
            <a:endParaRPr lang="ar-SA" dirty="0"/>
          </a:p>
        </p:txBody>
      </p:sp>
      <p:sp>
        <p:nvSpPr>
          <p:cNvPr id="3" name="عنصر نائب للنص 2"/>
          <p:cNvSpPr>
            <a:spLocks noGrp="1"/>
          </p:cNvSpPr>
          <p:nvPr>
            <p:ph type="body" idx="1"/>
          </p:nvPr>
        </p:nvSpPr>
        <p:spPr>
          <a:xfrm>
            <a:off x="800100" y="1772828"/>
            <a:ext cx="3600450" cy="737121"/>
          </a:xfrm>
        </p:spPr>
        <p:txBody>
          <a:bodyPr rtlCol="1" anchor="ctr"/>
          <a:lstStyle>
            <a:lvl1pPr marL="0" indent="0" algn="r" rtl="1">
              <a:spcBef>
                <a:spcPts val="0"/>
              </a:spcBef>
              <a:buNone/>
              <a:defRPr sz="2400" b="0">
                <a:solidFill>
                  <a:schemeClr val="accent1"/>
                </a:solidFill>
              </a:defRPr>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a:r>
              <a:rPr lang="en-US" smtClean="0"/>
              <a:t>Click to edit Master text styles</a:t>
            </a:r>
          </a:p>
        </p:txBody>
      </p:sp>
      <p:sp>
        <p:nvSpPr>
          <p:cNvPr id="4" name="عنصر نائب للمحتوى 3"/>
          <p:cNvSpPr>
            <a:spLocks noGrp="1"/>
          </p:cNvSpPr>
          <p:nvPr>
            <p:ph sz="half" idx="2"/>
          </p:nvPr>
        </p:nvSpPr>
        <p:spPr>
          <a:xfrm>
            <a:off x="800100" y="2509950"/>
            <a:ext cx="3600450" cy="3662263"/>
          </a:xfrm>
        </p:spPr>
        <p:txBody>
          <a:bodyPr rtlCol="1"/>
          <a:lstStyle>
            <a:lvl1pPr algn="r" rtl="1">
              <a:defRPr sz="2400"/>
            </a:lvl1pPr>
            <a:lvl2pPr algn="r" rtl="1">
              <a:defRPr sz="2000"/>
            </a:lvl2pPr>
            <a:lvl3pPr algn="r" rtl="1">
              <a:defRPr sz="1800"/>
            </a:lvl3pPr>
            <a:lvl4pPr algn="r" rtl="1">
              <a:defRPr sz="1600"/>
            </a:lvl4pPr>
            <a:lvl5pPr algn="r" rtl="1">
              <a:defRPr sz="1600"/>
            </a:lvl5pPr>
            <a:lvl6pPr algn="r" rtl="1">
              <a:defRPr sz="1600"/>
            </a:lvl6pPr>
            <a:lvl7pPr algn="r" rtl="1">
              <a:defRPr sz="1600"/>
            </a:lvl7pPr>
            <a:lvl8pPr algn="r" rtl="1">
              <a:defRPr sz="1600"/>
            </a:lvl8pPr>
            <a:lvl9pPr algn="r" rtl="1">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dirty="0"/>
          </a:p>
        </p:txBody>
      </p:sp>
      <p:sp>
        <p:nvSpPr>
          <p:cNvPr id="5" name="عنصر نائب للنص 4"/>
          <p:cNvSpPr>
            <a:spLocks noGrp="1"/>
          </p:cNvSpPr>
          <p:nvPr>
            <p:ph type="body" sz="quarter" idx="3"/>
          </p:nvPr>
        </p:nvSpPr>
        <p:spPr>
          <a:xfrm>
            <a:off x="4743450" y="1772828"/>
            <a:ext cx="3600450" cy="737121"/>
          </a:xfrm>
        </p:spPr>
        <p:txBody>
          <a:bodyPr rtlCol="1" anchor="ctr"/>
          <a:lstStyle>
            <a:lvl1pPr marL="0" indent="0" algn="r" rtl="1">
              <a:spcBef>
                <a:spcPts val="0"/>
              </a:spcBef>
              <a:buNone/>
              <a:defRPr sz="2400" b="0">
                <a:solidFill>
                  <a:schemeClr val="accent1"/>
                </a:solidFill>
              </a:defRPr>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a:r>
              <a:rPr lang="en-US" smtClean="0"/>
              <a:t>Click to edit Master text styles</a:t>
            </a:r>
          </a:p>
        </p:txBody>
      </p:sp>
      <p:sp>
        <p:nvSpPr>
          <p:cNvPr id="6" name="عنصر نائب للمحتوى 5"/>
          <p:cNvSpPr>
            <a:spLocks noGrp="1"/>
          </p:cNvSpPr>
          <p:nvPr>
            <p:ph sz="quarter" idx="4"/>
          </p:nvPr>
        </p:nvSpPr>
        <p:spPr>
          <a:xfrm>
            <a:off x="4743450" y="2509950"/>
            <a:ext cx="3600450" cy="3662263"/>
          </a:xfrm>
        </p:spPr>
        <p:txBody>
          <a:bodyPr rtlCol="1"/>
          <a:lstStyle>
            <a:lvl1pPr algn="r" rtl="1">
              <a:defRPr sz="2400"/>
            </a:lvl1pPr>
            <a:lvl2pPr algn="r" rtl="1">
              <a:defRPr sz="2000"/>
            </a:lvl2pPr>
            <a:lvl3pPr algn="r" rtl="1">
              <a:defRPr sz="1800"/>
            </a:lvl3pPr>
            <a:lvl4pPr algn="r" rtl="1">
              <a:defRPr sz="1600"/>
            </a:lvl4pPr>
            <a:lvl5pPr algn="r" rtl="1">
              <a:defRPr sz="1600"/>
            </a:lvl5pPr>
            <a:lvl6pPr algn="r" rtl="1">
              <a:defRPr sz="1600"/>
            </a:lvl6pPr>
            <a:lvl7pPr algn="r" rtl="1">
              <a:defRPr sz="1600"/>
            </a:lvl7pPr>
            <a:lvl8pPr algn="r" rtl="1">
              <a:defRPr sz="1600"/>
            </a:lvl8pPr>
            <a:lvl9pPr algn="r" rtl="1">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dirty="0"/>
          </a:p>
        </p:txBody>
      </p:sp>
      <p:sp>
        <p:nvSpPr>
          <p:cNvPr id="7" name="عنصر نائب للتاريخ 6"/>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4E3EBF4A-B4A3-4F71-9594-8E16BE283341}" type="datetime1">
              <a:rPr lang="ar-SA"/>
              <a:pPr>
                <a:defRPr/>
              </a:pPr>
              <a:t>19/08/1445</a:t>
            </a:fld>
            <a:endParaRPr lang="ar-SA" dirty="0"/>
          </a:p>
        </p:txBody>
      </p:sp>
      <p:sp>
        <p:nvSpPr>
          <p:cNvPr id="8" name="عنصر نائب لتذييل الصفحة 7"/>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ar-SA"/>
          </a:p>
        </p:txBody>
      </p:sp>
      <p:sp>
        <p:nvSpPr>
          <p:cNvPr id="9" name="عنصر نائب لرقم الشريحة 8"/>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6229BE48-96C7-4DB6-A82A-D0FC3F19E1FC}" type="slidenum">
              <a:rPr lang="ar-SA"/>
              <a:pPr>
                <a:defRPr/>
              </a:pPr>
              <a:t>‹#›</a:t>
            </a:fld>
            <a:endParaRPr lang="ar-SA" dirty="0"/>
          </a:p>
        </p:txBody>
      </p:sp>
    </p:spTree>
    <p:extLst>
      <p:ext uri="{BB962C8B-B14F-4D97-AF65-F5344CB8AC3E}">
        <p14:creationId xmlns:p14="http://schemas.microsoft.com/office/powerpoint/2010/main" val="1253640344"/>
      </p:ext>
    </p:extLst>
  </p:cSld>
  <p:clrMapOvr>
    <a:masterClrMapping/>
  </p:clrMapOvr>
  <p:transition spd="med">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العنوان فقط">
    <p:spTree>
      <p:nvGrpSpPr>
        <p:cNvPr id="1" name=""/>
        <p:cNvGrpSpPr/>
        <p:nvPr/>
      </p:nvGrpSpPr>
      <p:grpSpPr>
        <a:xfrm>
          <a:off x="0" y="0"/>
          <a:ext cx="0" cy="0"/>
          <a:chOff x="0" y="0"/>
          <a:chExt cx="0" cy="0"/>
        </a:xfrm>
      </p:grpSpPr>
      <p:sp>
        <p:nvSpPr>
          <p:cNvPr id="2" name="العنوان 1"/>
          <p:cNvSpPr>
            <a:spLocks noGrp="1"/>
          </p:cNvSpPr>
          <p:nvPr>
            <p:ph type="title"/>
          </p:nvPr>
        </p:nvSpPr>
        <p:spPr/>
        <p:txBody>
          <a:bodyPr rtlCol="1"/>
          <a:lstStyle/>
          <a:p>
            <a:r>
              <a:rPr lang="en-US" smtClean="0"/>
              <a:t>Click to edit Master title style</a:t>
            </a:r>
            <a:endParaRPr lang="ar-SA" dirty="0"/>
          </a:p>
        </p:txBody>
      </p:sp>
      <p:sp>
        <p:nvSpPr>
          <p:cNvPr id="3" name="عنصر نائب للتاريخ 2"/>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84C11846-3362-416D-97B5-8E52F99806FD}" type="datetime1">
              <a:rPr lang="ar-SA"/>
              <a:pPr>
                <a:defRPr/>
              </a:pPr>
              <a:t>19/08/1445</a:t>
            </a:fld>
            <a:endParaRPr lang="ar-SA" dirty="0"/>
          </a:p>
        </p:txBody>
      </p:sp>
      <p:sp>
        <p:nvSpPr>
          <p:cNvPr id="4" name="عنصر نائب لتذييل الصفحة 3"/>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ar-SA"/>
          </a:p>
        </p:txBody>
      </p:sp>
      <p:sp>
        <p:nvSpPr>
          <p:cNvPr id="5" name="عنصر نائب لرقم الشريحة 4"/>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2916EC53-AF3C-493E-AB83-BE211D4AF698}" type="slidenum">
              <a:rPr lang="ar-SA"/>
              <a:pPr>
                <a:defRPr/>
              </a:pPr>
              <a:t>‹#›</a:t>
            </a:fld>
            <a:endParaRPr lang="ar-SA" dirty="0"/>
          </a:p>
        </p:txBody>
      </p:sp>
    </p:spTree>
    <p:extLst>
      <p:ext uri="{BB962C8B-B14F-4D97-AF65-F5344CB8AC3E}">
        <p14:creationId xmlns:p14="http://schemas.microsoft.com/office/powerpoint/2010/main" val="310002248"/>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F064601B-CDAA-417C-896A-3EBBF83595CB}"/>
              </a:ext>
            </a:extLst>
          </p:cNvPr>
          <p:cNvSpPr>
            <a:spLocks noGrp="1"/>
          </p:cNvSpPr>
          <p:nvPr>
            <p:ph type="dt" sz="half" idx="10"/>
          </p:nvPr>
        </p:nvSpPr>
        <p:spPr/>
        <p:txBody>
          <a:bodyPr/>
          <a:lstStyle/>
          <a:p>
            <a:fld id="{1D8BD707-D9CF-40AE-B4C6-C98DA3205C09}" type="datetimeFigureOut">
              <a:rPr lang="en-US" smtClean="0"/>
              <a:pPr/>
              <a:t>2/28/2024</a:t>
            </a:fld>
            <a:endParaRPr lang="en-US"/>
          </a:p>
        </p:txBody>
      </p:sp>
      <p:sp>
        <p:nvSpPr>
          <p:cNvPr id="3" name="Footer Placeholder 2">
            <a:extLst>
              <a:ext uri="{FF2B5EF4-FFF2-40B4-BE49-F238E27FC236}">
                <a16:creationId xmlns="" xmlns:a16="http://schemas.microsoft.com/office/drawing/2014/main" id="{1291B993-D7C5-4B2F-978A-53C1EAAC53B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BFAB1606-B9AC-4E4C-BDB5-EFB17BF6D109}"/>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5761281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6CB8E624-8F8E-44BD-B9F3-46C3764807C9}" type="datetime1">
              <a:rPr lang="ar-SA"/>
              <a:pPr>
                <a:defRPr/>
              </a:pPr>
              <a:t>19/08/1445</a:t>
            </a:fld>
            <a:endParaRPr lang="ar-SA" dirty="0"/>
          </a:p>
        </p:txBody>
      </p:sp>
      <p:sp>
        <p:nvSpPr>
          <p:cNvPr id="3" name="عنصر نائب لتذييل الصفحة 2"/>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ar-SA"/>
          </a:p>
        </p:txBody>
      </p:sp>
      <p:sp>
        <p:nvSpPr>
          <p:cNvPr id="4" name="عنصر نائب لرقم الشريحة 3"/>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42888D3F-5C4A-43B2-9FC9-11C8E08108B6}" type="slidenum">
              <a:rPr lang="ar-SA"/>
              <a:pPr>
                <a:defRPr/>
              </a:pPr>
              <a:t>‹#›</a:t>
            </a:fld>
            <a:endParaRPr lang="ar-SA" dirty="0"/>
          </a:p>
        </p:txBody>
      </p:sp>
    </p:spTree>
    <p:extLst>
      <p:ext uri="{BB962C8B-B14F-4D97-AF65-F5344CB8AC3E}">
        <p14:creationId xmlns:p14="http://schemas.microsoft.com/office/powerpoint/2010/main" val="1861854404"/>
      </p:ext>
    </p:extLst>
  </p:cSld>
  <p:clrMapOvr>
    <a:masterClrMapping/>
  </p:clrMapOvr>
  <p:transition spd="med">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المحتوى ذو التسمية التوضيحية">
    <p:spTree>
      <p:nvGrpSpPr>
        <p:cNvPr id="1" name=""/>
        <p:cNvGrpSpPr/>
        <p:nvPr/>
      </p:nvGrpSpPr>
      <p:grpSpPr>
        <a:xfrm>
          <a:off x="0" y="0"/>
          <a:ext cx="0" cy="0"/>
          <a:chOff x="0" y="0"/>
          <a:chExt cx="0" cy="0"/>
        </a:xfrm>
      </p:grpSpPr>
      <p:sp>
        <p:nvSpPr>
          <p:cNvPr id="2" name="العنوان 1"/>
          <p:cNvSpPr>
            <a:spLocks noGrp="1"/>
          </p:cNvSpPr>
          <p:nvPr>
            <p:ph type="title"/>
          </p:nvPr>
        </p:nvSpPr>
        <p:spPr>
          <a:xfrm>
            <a:off x="553896" y="3090672"/>
            <a:ext cx="3497580" cy="1828800"/>
          </a:xfrm>
        </p:spPr>
        <p:txBody>
          <a:bodyPr rtlCol="1">
            <a:normAutofit/>
          </a:bodyPr>
          <a:lstStyle>
            <a:lvl1pPr algn="r" rtl="1">
              <a:defRPr sz="3600"/>
            </a:lvl1pPr>
          </a:lstStyle>
          <a:p>
            <a:r>
              <a:rPr lang="en-US" smtClean="0"/>
              <a:t>Click to edit Master title style</a:t>
            </a:r>
            <a:endParaRPr lang="ar-SA" dirty="0"/>
          </a:p>
        </p:txBody>
      </p:sp>
      <p:sp>
        <p:nvSpPr>
          <p:cNvPr id="3" name="عنصر نائب للمحتوى 2"/>
          <p:cNvSpPr>
            <a:spLocks noGrp="1"/>
          </p:cNvSpPr>
          <p:nvPr>
            <p:ph idx="1"/>
          </p:nvPr>
        </p:nvSpPr>
        <p:spPr>
          <a:xfrm>
            <a:off x="4548833" y="457200"/>
            <a:ext cx="4057651" cy="5715000"/>
          </a:xfrm>
        </p:spPr>
        <p:txBody>
          <a:bodyPr rtlCol="1">
            <a:normAutofit/>
          </a:bodyPr>
          <a:lstStyle>
            <a:lvl1pPr algn="r" rtl="1">
              <a:defRPr sz="2400"/>
            </a:lvl1pPr>
            <a:lvl2pPr algn="r" rtl="1">
              <a:defRPr sz="2000"/>
            </a:lvl2pPr>
            <a:lvl3pPr algn="r" rtl="1">
              <a:defRPr sz="1800"/>
            </a:lvl3pPr>
            <a:lvl4pPr algn="r" rtl="1">
              <a:defRPr sz="1600"/>
            </a:lvl4pPr>
            <a:lvl5pPr algn="r" rtl="1">
              <a:defRPr sz="1600"/>
            </a:lvl5pPr>
            <a:lvl6pPr algn="r" rtl="1">
              <a:defRPr sz="2000"/>
            </a:lvl6pPr>
            <a:lvl7pPr algn="r" rtl="1">
              <a:defRPr sz="2000"/>
            </a:lvl7pPr>
            <a:lvl8pPr algn="r" rtl="1">
              <a:defRPr sz="2000"/>
            </a:lvl8pPr>
            <a:lvl9pPr algn="r" rtl="1">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dirty="0"/>
          </a:p>
        </p:txBody>
      </p:sp>
      <p:sp>
        <p:nvSpPr>
          <p:cNvPr id="4" name="عنصر نائب للنص 3"/>
          <p:cNvSpPr>
            <a:spLocks noGrp="1"/>
          </p:cNvSpPr>
          <p:nvPr>
            <p:ph type="body" sz="half" idx="2"/>
          </p:nvPr>
        </p:nvSpPr>
        <p:spPr>
          <a:xfrm>
            <a:off x="553896" y="4983480"/>
            <a:ext cx="3497580" cy="1188720"/>
          </a:xfrm>
        </p:spPr>
        <p:txBody>
          <a:bodyPr rtlCol="1">
            <a:normAutofit/>
          </a:bodyPr>
          <a:lstStyle>
            <a:lvl1pPr marL="0" indent="0" algn="r" rtl="1">
              <a:spcBef>
                <a:spcPts val="1200"/>
              </a:spcBef>
              <a:buNone/>
              <a:defRPr sz="1800"/>
            </a:lvl1pPr>
            <a:lvl2pPr marL="457200" indent="0" algn="r" rtl="1">
              <a:buNone/>
              <a:defRPr sz="1400"/>
            </a:lvl2pPr>
            <a:lvl3pPr marL="914400" indent="0" algn="r" rtl="1">
              <a:buNone/>
              <a:defRPr sz="1200"/>
            </a:lvl3pPr>
            <a:lvl4pPr marL="1371600" indent="0" algn="r" rtl="1">
              <a:buNone/>
              <a:defRPr sz="1000"/>
            </a:lvl4pPr>
            <a:lvl5pPr marL="1828800" indent="0" algn="r" rtl="1">
              <a:buNone/>
              <a:defRPr sz="1000"/>
            </a:lvl5pPr>
            <a:lvl6pPr marL="2286000" indent="0" algn="r" rtl="1">
              <a:buNone/>
              <a:defRPr sz="1000"/>
            </a:lvl6pPr>
            <a:lvl7pPr marL="2743200" indent="0" algn="r" rtl="1">
              <a:buNone/>
              <a:defRPr sz="1000"/>
            </a:lvl7pPr>
            <a:lvl8pPr marL="3200400" indent="0" algn="r" rtl="1">
              <a:buNone/>
              <a:defRPr sz="1000"/>
            </a:lvl8pPr>
            <a:lvl9pPr marL="3657600" indent="0" algn="r" rtl="1">
              <a:buNone/>
              <a:defRPr sz="1000"/>
            </a:lvl9pPr>
          </a:lstStyle>
          <a:p>
            <a:pPr lvl="0"/>
            <a:r>
              <a:rPr lang="en-US" smtClean="0"/>
              <a:t>Click to edit Master text styles</a:t>
            </a:r>
          </a:p>
        </p:txBody>
      </p:sp>
      <p:sp>
        <p:nvSpPr>
          <p:cNvPr id="5" name="عنصر نائب للتاريخ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C49CC880-D3A2-41D8-AB96-B4816DF263F4}" type="datetime1">
              <a:rPr lang="ar-SA"/>
              <a:pPr>
                <a:defRPr/>
              </a:pPr>
              <a:t>19/08/1445</a:t>
            </a:fld>
            <a:endParaRPr lang="ar-SA" dirty="0"/>
          </a:p>
        </p:txBody>
      </p:sp>
      <p:sp>
        <p:nvSpPr>
          <p:cNvPr id="6" name="عنصر نائب لتذييل الصفحة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ar-SA"/>
          </a:p>
        </p:txBody>
      </p:sp>
      <p:sp>
        <p:nvSpPr>
          <p:cNvPr id="7" name="عنصر نائب لرقم الشريحة 6"/>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F1D31DED-16F1-4472-821B-AAE6243348D1}" type="slidenum">
              <a:rPr lang="ar-SA"/>
              <a:pPr>
                <a:defRPr/>
              </a:pPr>
              <a:t>‹#›</a:t>
            </a:fld>
            <a:endParaRPr lang="ar-SA" dirty="0"/>
          </a:p>
        </p:txBody>
      </p:sp>
    </p:spTree>
    <p:extLst>
      <p:ext uri="{BB962C8B-B14F-4D97-AF65-F5344CB8AC3E}">
        <p14:creationId xmlns:p14="http://schemas.microsoft.com/office/powerpoint/2010/main" val="2689477273"/>
      </p:ext>
    </p:extLst>
  </p:cSld>
  <p:clrMapOvr>
    <a:masterClrMapping/>
  </p:clrMapOvr>
  <p:transition spd="med">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صورة ذات تسمية توضيحية">
    <p:spTree>
      <p:nvGrpSpPr>
        <p:cNvPr id="1" name=""/>
        <p:cNvGrpSpPr/>
        <p:nvPr/>
      </p:nvGrpSpPr>
      <p:grpSpPr>
        <a:xfrm>
          <a:off x="0" y="0"/>
          <a:ext cx="0" cy="0"/>
          <a:chOff x="0" y="0"/>
          <a:chExt cx="0" cy="0"/>
        </a:xfrm>
      </p:grpSpPr>
      <p:sp>
        <p:nvSpPr>
          <p:cNvPr id="3" name="عنصر نائب للصورة 2" descr="عنصر نائب فارغ لإضافة صورة. انقر فوق العنصر النائب وقم بتحديد الصورة التي ترغب بإضافتها."/>
          <p:cNvSpPr>
            <a:spLocks noGrp="1"/>
          </p:cNvSpPr>
          <p:nvPr>
            <p:ph type="pic" idx="1"/>
          </p:nvPr>
        </p:nvSpPr>
        <p:spPr>
          <a:xfrm>
            <a:off x="4565810" y="0"/>
            <a:ext cx="4572000" cy="6858000"/>
          </a:xfrm>
        </p:spPr>
        <p:txBody>
          <a:bodyPr tIns="457200" rtlCol="1">
            <a:normAutofit/>
          </a:bodyPr>
          <a:lstStyle>
            <a:lvl1pPr marL="0" indent="0" algn="ctr" rtl="1">
              <a:buNone/>
              <a:defRPr sz="2400"/>
            </a:lvl1pPr>
            <a:lvl2pPr marL="457200" indent="0" algn="r" rtl="1">
              <a:buNone/>
              <a:defRPr sz="2800"/>
            </a:lvl2pPr>
            <a:lvl3pPr marL="914400" indent="0" algn="r" rtl="1">
              <a:buNone/>
              <a:defRPr sz="2400"/>
            </a:lvl3pPr>
            <a:lvl4pPr marL="1371600" indent="0" algn="r" rtl="1">
              <a:buNone/>
              <a:defRPr sz="2000"/>
            </a:lvl4pPr>
            <a:lvl5pPr marL="1828800" indent="0" algn="r" rtl="1">
              <a:buNone/>
              <a:defRPr sz="2000"/>
            </a:lvl5pPr>
            <a:lvl6pPr marL="2286000" indent="0" algn="r" rtl="1">
              <a:buNone/>
              <a:defRPr sz="2000"/>
            </a:lvl6pPr>
            <a:lvl7pPr marL="2743200" indent="0" algn="r" rtl="1">
              <a:buNone/>
              <a:defRPr sz="2000"/>
            </a:lvl7pPr>
            <a:lvl8pPr marL="3200400" indent="0" algn="r" rtl="1">
              <a:buNone/>
              <a:defRPr sz="2000"/>
            </a:lvl8pPr>
            <a:lvl9pPr marL="3657600" indent="0" algn="r" rtl="1">
              <a:buNone/>
              <a:defRPr sz="2000"/>
            </a:lvl9pPr>
          </a:lstStyle>
          <a:p>
            <a:pPr lvl="0"/>
            <a:r>
              <a:rPr lang="en-US" noProof="0" smtClean="0"/>
              <a:t>Click icon to add picture</a:t>
            </a:r>
            <a:endParaRPr lang="ar-SA" noProof="0" dirty="0"/>
          </a:p>
        </p:txBody>
      </p:sp>
      <p:sp>
        <p:nvSpPr>
          <p:cNvPr id="5" name="العنوان 1"/>
          <p:cNvSpPr>
            <a:spLocks noGrp="1"/>
          </p:cNvSpPr>
          <p:nvPr>
            <p:ph type="title"/>
          </p:nvPr>
        </p:nvSpPr>
        <p:spPr>
          <a:xfrm>
            <a:off x="553896" y="3090672"/>
            <a:ext cx="3497580" cy="1828800"/>
          </a:xfrm>
        </p:spPr>
        <p:txBody>
          <a:bodyPr rtlCol="1">
            <a:normAutofit/>
          </a:bodyPr>
          <a:lstStyle>
            <a:lvl1pPr algn="r" rtl="1">
              <a:defRPr sz="3600"/>
            </a:lvl1pPr>
          </a:lstStyle>
          <a:p>
            <a:r>
              <a:rPr lang="en-US" smtClean="0"/>
              <a:t>Click to edit Master title style</a:t>
            </a:r>
            <a:endParaRPr lang="ar-SA" dirty="0"/>
          </a:p>
        </p:txBody>
      </p:sp>
      <p:sp>
        <p:nvSpPr>
          <p:cNvPr id="6" name="عنصر نائب للنص 3"/>
          <p:cNvSpPr>
            <a:spLocks noGrp="1"/>
          </p:cNvSpPr>
          <p:nvPr>
            <p:ph type="body" sz="half" idx="2"/>
          </p:nvPr>
        </p:nvSpPr>
        <p:spPr>
          <a:xfrm>
            <a:off x="553896" y="4983480"/>
            <a:ext cx="3497580" cy="1188720"/>
          </a:xfrm>
        </p:spPr>
        <p:txBody>
          <a:bodyPr rtlCol="1">
            <a:normAutofit/>
          </a:bodyPr>
          <a:lstStyle>
            <a:lvl1pPr marL="0" indent="0" algn="r" rtl="1">
              <a:spcBef>
                <a:spcPts val="1200"/>
              </a:spcBef>
              <a:buNone/>
              <a:defRPr sz="1800"/>
            </a:lvl1pPr>
            <a:lvl2pPr marL="457200" indent="0" algn="r" rtl="1">
              <a:buNone/>
              <a:defRPr sz="1400"/>
            </a:lvl2pPr>
            <a:lvl3pPr marL="914400" indent="0" algn="r" rtl="1">
              <a:buNone/>
              <a:defRPr sz="1200"/>
            </a:lvl3pPr>
            <a:lvl4pPr marL="1371600" indent="0" algn="r" rtl="1">
              <a:buNone/>
              <a:defRPr sz="1000"/>
            </a:lvl4pPr>
            <a:lvl5pPr marL="1828800" indent="0" algn="r" rtl="1">
              <a:buNone/>
              <a:defRPr sz="1000"/>
            </a:lvl5pPr>
            <a:lvl6pPr marL="2286000" indent="0" algn="r" rtl="1">
              <a:buNone/>
              <a:defRPr sz="1000"/>
            </a:lvl6pPr>
            <a:lvl7pPr marL="2743200" indent="0" algn="r" rtl="1">
              <a:buNone/>
              <a:defRPr sz="1000"/>
            </a:lvl7pPr>
            <a:lvl8pPr marL="3200400" indent="0" algn="r" rtl="1">
              <a:buNone/>
              <a:defRPr sz="1000"/>
            </a:lvl8pPr>
            <a:lvl9pPr marL="3657600" indent="0" algn="r" rtl="1">
              <a:buNone/>
              <a:defRPr sz="1000"/>
            </a:lvl9pPr>
          </a:lstStyle>
          <a:p>
            <a:pPr lvl="0"/>
            <a:r>
              <a:rPr lang="en-US" smtClean="0"/>
              <a:t>Click to edit Master text styles</a:t>
            </a:r>
          </a:p>
        </p:txBody>
      </p:sp>
    </p:spTree>
    <p:extLst>
      <p:ext uri="{BB962C8B-B14F-4D97-AF65-F5344CB8AC3E}">
        <p14:creationId xmlns:p14="http://schemas.microsoft.com/office/powerpoint/2010/main" val="1319206703"/>
      </p:ext>
    </p:extLst>
  </p:cSld>
  <p:clrMapOvr>
    <a:masterClrMapping/>
  </p:clrMapOvr>
  <p:transition spd="med">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العنوان والنص العمودي">
    <p:spTree>
      <p:nvGrpSpPr>
        <p:cNvPr id="1" name=""/>
        <p:cNvGrpSpPr/>
        <p:nvPr/>
      </p:nvGrpSpPr>
      <p:grpSpPr>
        <a:xfrm>
          <a:off x="0" y="0"/>
          <a:ext cx="0" cy="0"/>
          <a:chOff x="0" y="0"/>
          <a:chExt cx="0" cy="0"/>
        </a:xfrm>
      </p:grpSpPr>
      <p:sp>
        <p:nvSpPr>
          <p:cNvPr id="2" name="العنوان 1"/>
          <p:cNvSpPr>
            <a:spLocks noGrp="1"/>
          </p:cNvSpPr>
          <p:nvPr>
            <p:ph type="title"/>
          </p:nvPr>
        </p:nvSpPr>
        <p:spPr/>
        <p:txBody>
          <a:bodyPr rtlCol="1"/>
          <a:lstStyle/>
          <a:p>
            <a:r>
              <a:rPr lang="en-US" smtClean="0"/>
              <a:t>Click to edit Master title style</a:t>
            </a:r>
            <a:endParaRPr lang="ar-SA" dirty="0"/>
          </a:p>
        </p:txBody>
      </p:sp>
      <p:sp>
        <p:nvSpPr>
          <p:cNvPr id="3" name="العنصر النائب لنص عمودي 2"/>
          <p:cNvSpPr>
            <a:spLocks noGrp="1"/>
          </p:cNvSpPr>
          <p:nvPr>
            <p:ph type="body" orient="vert" idx="1"/>
          </p:nvPr>
        </p:nvSpPr>
        <p:spPr/>
        <p:txBody>
          <a:bodyPr vert="vert27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dirty="0"/>
          </a:p>
        </p:txBody>
      </p:sp>
      <p:sp>
        <p:nvSpPr>
          <p:cNvPr id="4" name="عنصر نائب للتاريخ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C3FB44FF-8B26-408D-BAF3-CAA4D7598A87}" type="datetime1">
              <a:rPr lang="ar-SA"/>
              <a:pPr>
                <a:defRPr/>
              </a:pPr>
              <a:t>19/08/1445</a:t>
            </a:fld>
            <a:endParaRPr lang="ar-SA" dirty="0"/>
          </a:p>
        </p:txBody>
      </p:sp>
      <p:sp>
        <p:nvSpPr>
          <p:cNvPr id="5" name="عنصر نائب لتذييل الصفحة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ar-SA"/>
          </a:p>
        </p:txBody>
      </p:sp>
      <p:sp>
        <p:nvSpPr>
          <p:cNvPr id="6" name="عنصر نائب لرقم الشريحة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7482EDD2-9635-461C-B88A-FEA00FFBF0C7}" type="slidenum">
              <a:rPr lang="ar-SA"/>
              <a:pPr>
                <a:defRPr/>
              </a:pPr>
              <a:t>‹#›</a:t>
            </a:fld>
            <a:endParaRPr lang="ar-SA" dirty="0"/>
          </a:p>
        </p:txBody>
      </p:sp>
    </p:spTree>
    <p:extLst>
      <p:ext uri="{BB962C8B-B14F-4D97-AF65-F5344CB8AC3E}">
        <p14:creationId xmlns:p14="http://schemas.microsoft.com/office/powerpoint/2010/main" val="2885277241"/>
      </p:ext>
    </p:extLst>
  </p:cSld>
  <p:clrMapOvr>
    <a:masterClrMapping/>
  </p:clrMapOvr>
  <p:transition spd="med">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العنوان العمودي والنص">
    <p:spTree>
      <p:nvGrpSpPr>
        <p:cNvPr id="1" name=""/>
        <p:cNvGrpSpPr/>
        <p:nvPr/>
      </p:nvGrpSpPr>
      <p:grpSpPr>
        <a:xfrm>
          <a:off x="0" y="0"/>
          <a:ext cx="0" cy="0"/>
          <a:chOff x="0" y="0"/>
          <a:chExt cx="0" cy="0"/>
        </a:xfrm>
      </p:grpSpPr>
      <p:sp>
        <p:nvSpPr>
          <p:cNvPr id="2" name="العنوان العمودي 1"/>
          <p:cNvSpPr>
            <a:spLocks noGrp="1"/>
          </p:cNvSpPr>
          <p:nvPr>
            <p:ph type="title" orient="vert"/>
          </p:nvPr>
        </p:nvSpPr>
        <p:spPr>
          <a:xfrm>
            <a:off x="800117" y="457200"/>
            <a:ext cx="1371600" cy="5719762"/>
          </a:xfrm>
        </p:spPr>
        <p:txBody>
          <a:bodyPr vert="vert270" rtlCol="1"/>
          <a:lstStyle/>
          <a:p>
            <a:r>
              <a:rPr lang="en-US" smtClean="0"/>
              <a:t>Click to edit Master title style</a:t>
            </a:r>
            <a:endParaRPr lang="ar-SA" dirty="0"/>
          </a:p>
        </p:txBody>
      </p:sp>
      <p:sp>
        <p:nvSpPr>
          <p:cNvPr id="3" name="العنصر النائب لنص عمودي 2"/>
          <p:cNvSpPr>
            <a:spLocks noGrp="1"/>
          </p:cNvSpPr>
          <p:nvPr>
            <p:ph type="body" orient="vert" idx="1"/>
          </p:nvPr>
        </p:nvSpPr>
        <p:spPr>
          <a:xfrm>
            <a:off x="2377440" y="457200"/>
            <a:ext cx="5966460" cy="5719762"/>
          </a:xfrm>
        </p:spPr>
        <p:txBody>
          <a:bodyPr vert="vert27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dirty="0"/>
          </a:p>
        </p:txBody>
      </p:sp>
      <p:sp>
        <p:nvSpPr>
          <p:cNvPr id="4" name="عنصر نائب للتاريخ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CBA5B7AE-C98C-41C3-A88A-AEDFC2769D20}" type="datetime1">
              <a:rPr lang="ar-SA"/>
              <a:pPr>
                <a:defRPr/>
              </a:pPr>
              <a:t>19/08/1445</a:t>
            </a:fld>
            <a:endParaRPr lang="ar-SA" dirty="0"/>
          </a:p>
        </p:txBody>
      </p:sp>
      <p:sp>
        <p:nvSpPr>
          <p:cNvPr id="5" name="عنصر نائب لتذييل الصفحة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ar-SA"/>
          </a:p>
        </p:txBody>
      </p:sp>
      <p:sp>
        <p:nvSpPr>
          <p:cNvPr id="6" name="عنصر نائب لرقم الشريحة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E58BD65C-AE00-428D-913A-83B38C8763BD}" type="slidenum">
              <a:rPr lang="ar-SA"/>
              <a:pPr>
                <a:defRPr/>
              </a:pPr>
              <a:t>‹#›</a:t>
            </a:fld>
            <a:endParaRPr lang="ar-SA" dirty="0"/>
          </a:p>
        </p:txBody>
      </p:sp>
    </p:spTree>
    <p:extLst>
      <p:ext uri="{BB962C8B-B14F-4D97-AF65-F5344CB8AC3E}">
        <p14:creationId xmlns:p14="http://schemas.microsoft.com/office/powerpoint/2010/main" val="2646238676"/>
      </p:ext>
    </p:extLst>
  </p:cSld>
  <p:clrMapOvr>
    <a:masterClrMapping/>
  </p:clrMapOvr>
  <p:transition spd="med">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4CD41D3-26C1-481A-A8BB-66D4049DF4C4}"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FFA717-15E7-42EC-94A2-3073080A59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527600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CD41D3-26C1-481A-A8BB-66D4049DF4C4}"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FFA717-15E7-42EC-94A2-3073080A59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61063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53"/>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78"/>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CD41D3-26C1-481A-A8BB-66D4049DF4C4}"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FFA717-15E7-42EC-94A2-3073080A59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568193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4CD41D3-26C1-481A-A8BB-66D4049DF4C4}" type="datetimeFigureOut">
              <a:rPr lang="en-US" smtClean="0">
                <a:solidFill>
                  <a:prstClr val="black">
                    <a:tint val="75000"/>
                  </a:prstClr>
                </a:solidFill>
              </a:rPr>
              <a:pPr/>
              <a:t>2/28/2024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EFFA717-15E7-42EC-94A2-3073080A59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256095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4CD41D3-26C1-481A-A8BB-66D4049DF4C4}" type="datetimeFigureOut">
              <a:rPr lang="en-US" smtClean="0">
                <a:solidFill>
                  <a:prstClr val="black">
                    <a:tint val="75000"/>
                  </a:prstClr>
                </a:solidFill>
              </a:rPr>
              <a:pPr/>
              <a:t>2/28/2024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EFFA717-15E7-42EC-94A2-3073080A59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245151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71716A5-B55C-4E0A-8E80-86F8981F75FD}"/>
              </a:ext>
            </a:extLst>
          </p:cNvPr>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a:extLst>
              <a:ext uri="{FF2B5EF4-FFF2-40B4-BE49-F238E27FC236}">
                <a16:creationId xmlns="" xmlns:a16="http://schemas.microsoft.com/office/drawing/2014/main" id="{A7DB415D-BD3B-4BF1-8702-ACB73F739DA6}"/>
              </a:ext>
            </a:extLst>
          </p:cNvPr>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a:extLst>
              <a:ext uri="{FF2B5EF4-FFF2-40B4-BE49-F238E27FC236}">
                <a16:creationId xmlns="" xmlns:a16="http://schemas.microsoft.com/office/drawing/2014/main" id="{82A1B6E5-8961-47C3-82F6-84F8209864F3}"/>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a:extLst>
              <a:ext uri="{FF2B5EF4-FFF2-40B4-BE49-F238E27FC236}">
                <a16:creationId xmlns="" xmlns:a16="http://schemas.microsoft.com/office/drawing/2014/main" id="{06E15EFA-9CDB-407E-A02C-559361022255}"/>
              </a:ext>
            </a:extLst>
          </p:cNvPr>
          <p:cNvSpPr>
            <a:spLocks noGrp="1"/>
          </p:cNvSpPr>
          <p:nvPr>
            <p:ph type="dt" sz="half" idx="10"/>
          </p:nvPr>
        </p:nvSpPr>
        <p:spPr/>
        <p:txBody>
          <a:bodyPr/>
          <a:lstStyle/>
          <a:p>
            <a:fld id="{1D8BD707-D9CF-40AE-B4C6-C98DA3205C09}" type="datetimeFigureOut">
              <a:rPr lang="en-US" smtClean="0"/>
              <a:pPr/>
              <a:t>2/28/2024</a:t>
            </a:fld>
            <a:endParaRPr lang="en-US"/>
          </a:p>
        </p:txBody>
      </p:sp>
      <p:sp>
        <p:nvSpPr>
          <p:cNvPr id="6" name="Footer Placeholder 5">
            <a:extLst>
              <a:ext uri="{FF2B5EF4-FFF2-40B4-BE49-F238E27FC236}">
                <a16:creationId xmlns="" xmlns:a16="http://schemas.microsoft.com/office/drawing/2014/main" id="{41583BD7-A3AB-4146-B913-49E0021E13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F3FEE8AB-4161-4B83-B736-16A17329CC27}"/>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9152467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4CD41D3-26C1-481A-A8BB-66D4049DF4C4}" type="datetimeFigureOut">
              <a:rPr lang="en-US" smtClean="0">
                <a:solidFill>
                  <a:prstClr val="black">
                    <a:tint val="75000"/>
                  </a:prstClr>
                </a:solidFill>
              </a:rPr>
              <a:pPr/>
              <a:t>2/28/2024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EFFA717-15E7-42EC-94A2-3073080A59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115841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CD41D3-26C1-481A-A8BB-66D4049DF4C4}" type="datetimeFigureOut">
              <a:rPr lang="en-US" smtClean="0">
                <a:solidFill>
                  <a:prstClr val="black">
                    <a:tint val="75000"/>
                  </a:prstClr>
                </a:solidFill>
              </a:rPr>
              <a:pPr/>
              <a:t>2/28/2024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EFFA717-15E7-42EC-94A2-3073080A59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657759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440"/>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CD41D3-26C1-481A-A8BB-66D4049DF4C4}" type="datetimeFigureOut">
              <a:rPr lang="en-US" smtClean="0">
                <a:solidFill>
                  <a:prstClr val="black">
                    <a:tint val="75000"/>
                  </a:prstClr>
                </a:solidFill>
              </a:rPr>
              <a:pPr/>
              <a:t>2/28/2024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EFFA717-15E7-42EC-94A2-3073080A59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35128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440"/>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CD41D3-26C1-481A-A8BB-66D4049DF4C4}" type="datetimeFigureOut">
              <a:rPr lang="en-US" smtClean="0">
                <a:solidFill>
                  <a:prstClr val="black">
                    <a:tint val="75000"/>
                  </a:prstClr>
                </a:solidFill>
              </a:rPr>
              <a:pPr/>
              <a:t>2/28/2024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EFFA717-15E7-42EC-94A2-3073080A59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11139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CD41D3-26C1-481A-A8BB-66D4049DF4C4}"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FFA717-15E7-42EC-94A2-3073080A59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95166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CD41D3-26C1-481A-A8BB-66D4049DF4C4}"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FFA717-15E7-42EC-94A2-3073080A59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809345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slidemodel2">
    <p:bg>
      <p:bgPr>
        <a:gradFill flip="none" rotWithShape="1">
          <a:gsLst>
            <a:gs pos="55000">
              <a:srgbClr val="1181AE"/>
            </a:gs>
            <a:gs pos="0">
              <a:srgbClr val="1181AE"/>
            </a:gs>
            <a:gs pos="100000">
              <a:srgbClr val="095474"/>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14012" y="2870649"/>
            <a:ext cx="4449167" cy="711081"/>
          </a:xfrm>
        </p:spPr>
        <p:txBody>
          <a:bodyPr>
            <a:normAutofit/>
          </a:bodyPr>
          <a:lstStyle>
            <a:lvl1pPr algn="ctr">
              <a:defRPr sz="3600" b="0">
                <a:solidFill>
                  <a:schemeClr val="bg1"/>
                </a:solidFill>
                <a:effectLst>
                  <a:outerShdw blurRad="38100" dist="38100" dir="2700000" algn="tl">
                    <a:srgbClr val="000000">
                      <a:alpha val="43137"/>
                    </a:srgbClr>
                  </a:outerShdw>
                </a:effectLst>
                <a:latin typeface="+mj-lt"/>
                <a:ea typeface="Open Sans" pitchFamily="34" charset="0"/>
                <a:cs typeface="Open Sans" pitchFamily="34" charset="0"/>
              </a:defRPr>
            </a:lvl1pPr>
          </a:lstStyle>
          <a:p>
            <a:r>
              <a:rPr lang="en-US"/>
              <a:t>SlideModel.com</a:t>
            </a:r>
          </a:p>
        </p:txBody>
      </p:sp>
      <p:sp>
        <p:nvSpPr>
          <p:cNvPr id="3" name="Date Placeholder 2"/>
          <p:cNvSpPr>
            <a:spLocks noGrp="1"/>
          </p:cNvSpPr>
          <p:nvPr>
            <p:ph type="dt" sz="half" idx="10"/>
          </p:nvPr>
        </p:nvSpPr>
        <p:spPr/>
        <p:txBody>
          <a:bodyPr/>
          <a:lstStyle/>
          <a:p>
            <a:fld id="{425404F2-BE9A-4460-8815-8F645183555F}" type="datetimeFigureOut">
              <a:rPr lang="en-US" smtClean="0">
                <a:solidFill>
                  <a:prstClr val="black">
                    <a:tint val="75000"/>
                  </a:prstClr>
                </a:solidFill>
              </a:rPr>
              <a:pPr/>
              <a:t>2/28/2024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6E69268-9C8B-4EBF-A9EE-DC5DC2D48D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80132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4CD41D3-26C1-481A-A8BB-66D4049DF4C4}"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FFA717-15E7-42EC-94A2-3073080A59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477009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CD41D3-26C1-481A-A8BB-66D4049DF4C4}"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FFA717-15E7-42EC-94A2-3073080A59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08773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55"/>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80"/>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CD41D3-26C1-481A-A8BB-66D4049DF4C4}"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FFA717-15E7-42EC-94A2-3073080A59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51838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9BF0B64-16D0-4DD1-B453-AF6665549846}"/>
              </a:ext>
            </a:extLst>
          </p:cNvPr>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a:extLst>
              <a:ext uri="{FF2B5EF4-FFF2-40B4-BE49-F238E27FC236}">
                <a16:creationId xmlns="" xmlns:a16="http://schemas.microsoft.com/office/drawing/2014/main" id="{8DC15406-DEC9-4387-8D9E-76AD25AAB0C1}"/>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a:extLst>
              <a:ext uri="{FF2B5EF4-FFF2-40B4-BE49-F238E27FC236}">
                <a16:creationId xmlns="" xmlns:a16="http://schemas.microsoft.com/office/drawing/2014/main" id="{6C3FE20B-13AB-4D94-A3C2-7925ACFD08B5}"/>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a:extLst>
              <a:ext uri="{FF2B5EF4-FFF2-40B4-BE49-F238E27FC236}">
                <a16:creationId xmlns="" xmlns:a16="http://schemas.microsoft.com/office/drawing/2014/main" id="{96CD83F7-4D58-48EE-854B-BBCAA06750AF}"/>
              </a:ext>
            </a:extLst>
          </p:cNvPr>
          <p:cNvSpPr>
            <a:spLocks noGrp="1"/>
          </p:cNvSpPr>
          <p:nvPr>
            <p:ph type="dt" sz="half" idx="10"/>
          </p:nvPr>
        </p:nvSpPr>
        <p:spPr/>
        <p:txBody>
          <a:bodyPr/>
          <a:lstStyle/>
          <a:p>
            <a:fld id="{1D8BD707-D9CF-40AE-B4C6-C98DA3205C09}" type="datetimeFigureOut">
              <a:rPr lang="en-US" smtClean="0"/>
              <a:pPr/>
              <a:t>2/28/2024</a:t>
            </a:fld>
            <a:endParaRPr lang="en-US"/>
          </a:p>
        </p:txBody>
      </p:sp>
      <p:sp>
        <p:nvSpPr>
          <p:cNvPr id="6" name="Footer Placeholder 5">
            <a:extLst>
              <a:ext uri="{FF2B5EF4-FFF2-40B4-BE49-F238E27FC236}">
                <a16:creationId xmlns="" xmlns:a16="http://schemas.microsoft.com/office/drawing/2014/main" id="{1C89F3C9-528D-4723-9868-C8EC2755C2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5D91BBCA-FD3A-4E60-8E98-F1C2B61934C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874915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4CD41D3-26C1-481A-A8BB-66D4049DF4C4}" type="datetimeFigureOut">
              <a:rPr lang="en-US" smtClean="0">
                <a:solidFill>
                  <a:prstClr val="black">
                    <a:tint val="75000"/>
                  </a:prstClr>
                </a:solidFill>
              </a:rPr>
              <a:pPr/>
              <a:t>2/28/2024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EFFA717-15E7-42EC-94A2-3073080A59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503177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4CD41D3-26C1-481A-A8BB-66D4049DF4C4}" type="datetimeFigureOut">
              <a:rPr lang="en-US" smtClean="0">
                <a:solidFill>
                  <a:prstClr val="black">
                    <a:tint val="75000"/>
                  </a:prstClr>
                </a:solidFill>
              </a:rPr>
              <a:pPr/>
              <a:t>2/28/2024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EFFA717-15E7-42EC-94A2-3073080A59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28384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4CD41D3-26C1-481A-A8BB-66D4049DF4C4}" type="datetimeFigureOut">
              <a:rPr lang="en-US" smtClean="0">
                <a:solidFill>
                  <a:prstClr val="black">
                    <a:tint val="75000"/>
                  </a:prstClr>
                </a:solidFill>
              </a:rPr>
              <a:pPr/>
              <a:t>2/28/2024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EFFA717-15E7-42EC-94A2-3073080A59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78608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CD41D3-26C1-481A-A8BB-66D4049DF4C4}" type="datetimeFigureOut">
              <a:rPr lang="en-US" smtClean="0">
                <a:solidFill>
                  <a:prstClr val="black">
                    <a:tint val="75000"/>
                  </a:prstClr>
                </a:solidFill>
              </a:rPr>
              <a:pPr/>
              <a:t>2/28/2024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EFFA717-15E7-42EC-94A2-3073080A59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78120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442"/>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CD41D3-26C1-481A-A8BB-66D4049DF4C4}" type="datetimeFigureOut">
              <a:rPr lang="en-US" smtClean="0">
                <a:solidFill>
                  <a:prstClr val="black">
                    <a:tint val="75000"/>
                  </a:prstClr>
                </a:solidFill>
              </a:rPr>
              <a:pPr/>
              <a:t>2/28/2024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EFFA717-15E7-42EC-94A2-3073080A59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814270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442"/>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CD41D3-26C1-481A-A8BB-66D4049DF4C4}" type="datetimeFigureOut">
              <a:rPr lang="en-US" smtClean="0">
                <a:solidFill>
                  <a:prstClr val="black">
                    <a:tint val="75000"/>
                  </a:prstClr>
                </a:solidFill>
              </a:rPr>
              <a:pPr/>
              <a:t>2/28/2024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EFFA717-15E7-42EC-94A2-3073080A59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76817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CD41D3-26C1-481A-A8BB-66D4049DF4C4}"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FFA717-15E7-42EC-94A2-3073080A59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07248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CD41D3-26C1-481A-A8BB-66D4049DF4C4}"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FFA717-15E7-42EC-94A2-3073080A59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90173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slidemodel2">
    <p:bg>
      <p:bgPr>
        <a:gradFill flip="none" rotWithShape="1">
          <a:gsLst>
            <a:gs pos="55000">
              <a:srgbClr val="1181AE"/>
            </a:gs>
            <a:gs pos="0">
              <a:srgbClr val="1181AE"/>
            </a:gs>
            <a:gs pos="100000">
              <a:srgbClr val="095474"/>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14013" y="2870651"/>
            <a:ext cx="4449167" cy="711081"/>
          </a:xfrm>
        </p:spPr>
        <p:txBody>
          <a:bodyPr>
            <a:normAutofit/>
          </a:bodyPr>
          <a:lstStyle>
            <a:lvl1pPr algn="ctr">
              <a:defRPr sz="3600" b="0">
                <a:solidFill>
                  <a:schemeClr val="bg1"/>
                </a:solidFill>
                <a:effectLst>
                  <a:outerShdw blurRad="38100" dist="38100" dir="2700000" algn="tl">
                    <a:srgbClr val="000000">
                      <a:alpha val="43137"/>
                    </a:srgbClr>
                  </a:outerShdw>
                </a:effectLst>
                <a:latin typeface="+mj-lt"/>
                <a:ea typeface="Open Sans" pitchFamily="34" charset="0"/>
                <a:cs typeface="Open Sans" pitchFamily="34" charset="0"/>
              </a:defRPr>
            </a:lvl1pPr>
          </a:lstStyle>
          <a:p>
            <a:r>
              <a:rPr lang="en-US"/>
              <a:t>SlideModel.com</a:t>
            </a:r>
          </a:p>
        </p:txBody>
      </p:sp>
      <p:sp>
        <p:nvSpPr>
          <p:cNvPr id="3" name="Date Placeholder 2"/>
          <p:cNvSpPr>
            <a:spLocks noGrp="1"/>
          </p:cNvSpPr>
          <p:nvPr>
            <p:ph type="dt" sz="half" idx="10"/>
          </p:nvPr>
        </p:nvSpPr>
        <p:spPr/>
        <p:txBody>
          <a:bodyPr/>
          <a:lstStyle/>
          <a:p>
            <a:fld id="{425404F2-BE9A-4460-8815-8F645183555F}" type="datetimeFigureOut">
              <a:rPr lang="en-US" smtClean="0">
                <a:solidFill>
                  <a:prstClr val="black">
                    <a:tint val="75000"/>
                  </a:prstClr>
                </a:solidFill>
              </a:rPr>
              <a:pPr/>
              <a:t>2/28/2024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6E69268-9C8B-4EBF-A9EE-DC5DC2D48D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473349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7" name="Rectangle 6"/>
          <p:cNvSpPr/>
          <p:nvPr/>
        </p:nvSpPr>
        <p:spPr>
          <a:xfrm>
            <a:off x="2390"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2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hasCustomPrompt="1"/>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ar-SA"/>
              <a:t>انقر لتحرير نمط عنوان الشكل الرئيسي</a:t>
            </a:r>
            <a:endParaRPr lang="en-US" dirty="0"/>
          </a:p>
        </p:txBody>
      </p:sp>
      <p:sp>
        <p:nvSpPr>
          <p:cNvPr id="3" name="Subtitle 2"/>
          <p:cNvSpPr>
            <a:spLocks noGrp="1"/>
          </p:cNvSpPr>
          <p:nvPr>
            <p:ph type="subTitle" idx="1" hasCustomPrompt="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p:txBody>
          <a:bodyPr/>
          <a:lstStyle/>
          <a:p>
            <a:fld id="{D6B01623-D6FD-44A8-95F0-6CA7435A5D50}" type="datetimeFigureOut">
              <a:rPr lang="ar-EG" smtClean="0"/>
              <a:pPr/>
              <a:t>19/08/1445</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094EBCF0-CEC8-4033-9E14-B1C7F10A9EC7}" type="slidenum">
              <a:rPr lang="ar-EG" smtClean="0"/>
              <a:pPr/>
              <a:t>‹#›</a:t>
            </a:fld>
            <a:endParaRPr lang="ar-EG"/>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5157343"/>
      </p:ext>
    </p:extLst>
  </p:cSld>
  <p:clrMapOvr>
    <a:masterClrMapping/>
  </p:clrMapOvr>
  <p:transition>
    <p:strips dir="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4.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theme" Target="../theme/theme5.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image" Target="../media/image2.gif"/></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image" Target="../media/image3.png"/><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theme" Target="../theme/theme6.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theme" Target="../theme/theme7.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4.xml"/><Relationship Id="rId13" Type="http://schemas.openxmlformats.org/officeDocument/2006/relationships/theme" Target="../theme/theme8.xml"/><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slideLayout" Target="../slideLayouts/slideLayout98.xml"/><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0" Type="http://schemas.openxmlformats.org/officeDocument/2006/relationships/slideLayout" Target="../slideLayouts/slideLayout96.xml"/><Relationship Id="rId4" Type="http://schemas.openxmlformats.org/officeDocument/2006/relationships/slideLayout" Target="../slideLayouts/slideLayout90.xml"/><Relationship Id="rId9" Type="http://schemas.openxmlformats.org/officeDocument/2006/relationships/slideLayout" Target="../slideLayouts/slideLayout9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6.xml"/><Relationship Id="rId13" Type="http://schemas.openxmlformats.org/officeDocument/2006/relationships/slideLayout" Target="../slideLayouts/slideLayout111.xml"/><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slideLayout" Target="../slideLayouts/slideLayout110.xml"/><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5" Type="http://schemas.openxmlformats.org/officeDocument/2006/relationships/slideLayout" Target="../slideLayouts/slideLayout103.xml"/><Relationship Id="rId10" Type="http://schemas.openxmlformats.org/officeDocument/2006/relationships/slideLayout" Target="../slideLayouts/slideLayout108.xml"/><Relationship Id="rId4" Type="http://schemas.openxmlformats.org/officeDocument/2006/relationships/slideLayout" Target="../slideLayouts/slideLayout102.xml"/><Relationship Id="rId9" Type="http://schemas.openxmlformats.org/officeDocument/2006/relationships/slideLayout" Target="../slideLayouts/slideLayout107.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E6E7E9"/>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F60809AC-7EC4-49E0-990C-A6C64F487F28}"/>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a:extLst>
              <a:ext uri="{FF2B5EF4-FFF2-40B4-BE49-F238E27FC236}">
                <a16:creationId xmlns="" xmlns:a16="http://schemas.microsoft.com/office/drawing/2014/main" id="{394B1242-C231-4EEF-BCE9-DA025AF022D7}"/>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 xmlns:a16="http://schemas.microsoft.com/office/drawing/2014/main" id="{9B75FF5F-AE2C-4B42-B0CC-0596B671F5D9}"/>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2/28/2024</a:t>
            </a:fld>
            <a:endParaRPr lang="en-US"/>
          </a:p>
        </p:txBody>
      </p:sp>
      <p:sp>
        <p:nvSpPr>
          <p:cNvPr id="5" name="Footer Placeholder 4">
            <a:extLst>
              <a:ext uri="{FF2B5EF4-FFF2-40B4-BE49-F238E27FC236}">
                <a16:creationId xmlns="" xmlns:a16="http://schemas.microsoft.com/office/drawing/2014/main" id="{175D5724-EF5C-4A01-9DE7-01578DB37CAC}"/>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C3A064B1-DC35-4C35-A879-FEE290790C44}"/>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7110151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l"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CD41D3-26C1-481A-A8BB-66D4049DF4C4}" type="datetimeFigureOut">
              <a:rPr lang="en-US" smtClean="0"/>
              <a:t>2/28/2024</a:t>
            </a:fld>
            <a:endParaRPr lang="en-US"/>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FFA717-15E7-42EC-94A2-3073080A5904}" type="slidenum">
              <a:rPr lang="en-US" smtClean="0"/>
              <a:t>‹#›</a:t>
            </a:fld>
            <a:endParaRPr lang="en-US"/>
          </a:p>
        </p:txBody>
      </p:sp>
    </p:spTree>
    <p:extLst>
      <p:ext uri="{BB962C8B-B14F-4D97-AF65-F5344CB8AC3E}">
        <p14:creationId xmlns:p14="http://schemas.microsoft.com/office/powerpoint/2010/main" val="27251062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l"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00000">
              <a:srgbClr val="EEEEEE"/>
            </a:gs>
            <a:gs pos="67000">
              <a:schemeClr val="bg1"/>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2" y="274646"/>
            <a:ext cx="8229601" cy="711081"/>
          </a:xfrm>
          <a:prstGeom prst="rect">
            <a:avLst/>
          </a:prstGeom>
        </p:spPr>
        <p:txBody>
          <a:bodyPr vert="horz" lIns="91436" tIns="45718" rIns="91436" bIns="4571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2" y="1138426"/>
            <a:ext cx="8229601" cy="4987739"/>
          </a:xfrm>
          <a:prstGeom prst="rect">
            <a:avLst/>
          </a:prstGeom>
        </p:spPr>
        <p:txBody>
          <a:bodyPr vert="horz" lIns="91436" tIns="45718" rIns="91436" bIns="457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8"/>
            <a:ext cx="2133600" cy="365125"/>
          </a:xfrm>
          <a:prstGeom prst="rect">
            <a:avLst/>
          </a:prstGeom>
        </p:spPr>
        <p:txBody>
          <a:bodyPr vert="horz" lIns="91436" tIns="45718" rIns="91436" bIns="45718" rtlCol="0" anchor="ctr"/>
          <a:lstStyle>
            <a:lvl1pPr algn="l">
              <a:defRPr sz="1600">
                <a:solidFill>
                  <a:schemeClr val="tx1">
                    <a:tint val="75000"/>
                  </a:schemeClr>
                </a:solidFill>
              </a:defRPr>
            </a:lvl1pPr>
          </a:lstStyle>
          <a:p>
            <a:pPr defTabSz="1218895"/>
            <a:fld id="{FD1176A7-B091-469C-82C8-89C693043C40}" type="datetimeFigureOut">
              <a:rPr lang="en-US" smtClean="0">
                <a:solidFill>
                  <a:prstClr val="black">
                    <a:tint val="75000"/>
                  </a:prstClr>
                </a:solidFill>
              </a:rPr>
              <a:pPr defTabSz="1218895"/>
              <a:t>2/28/2024</a:t>
            </a:fld>
            <a:endParaRPr lang="en-US">
              <a:solidFill>
                <a:prstClr val="black">
                  <a:tint val="75000"/>
                </a:prstClr>
              </a:solidFill>
            </a:endParaRPr>
          </a:p>
        </p:txBody>
      </p:sp>
      <p:sp>
        <p:nvSpPr>
          <p:cNvPr id="5" name="Footer Placeholder 4"/>
          <p:cNvSpPr>
            <a:spLocks noGrp="1"/>
          </p:cNvSpPr>
          <p:nvPr>
            <p:ph type="ftr" sz="quarter" idx="3"/>
          </p:nvPr>
        </p:nvSpPr>
        <p:spPr>
          <a:xfrm>
            <a:off x="3124201" y="6356358"/>
            <a:ext cx="2895600" cy="365125"/>
          </a:xfrm>
          <a:prstGeom prst="rect">
            <a:avLst/>
          </a:prstGeom>
        </p:spPr>
        <p:txBody>
          <a:bodyPr vert="horz" lIns="91436" tIns="45718" rIns="91436" bIns="45718" rtlCol="0" anchor="ctr"/>
          <a:lstStyle>
            <a:lvl1pPr algn="ctr">
              <a:defRPr sz="1600">
                <a:solidFill>
                  <a:schemeClr val="tx1">
                    <a:tint val="75000"/>
                  </a:schemeClr>
                </a:solidFill>
              </a:defRPr>
            </a:lvl1pPr>
          </a:lstStyle>
          <a:p>
            <a:pPr defTabSz="1218895"/>
            <a:endParaRPr lang="en-US">
              <a:solidFill>
                <a:prstClr val="black">
                  <a:tint val="75000"/>
                </a:prstClr>
              </a:solidFill>
            </a:endParaRPr>
          </a:p>
        </p:txBody>
      </p:sp>
      <p:sp>
        <p:nvSpPr>
          <p:cNvPr id="6" name="Slide Number Placeholder 5"/>
          <p:cNvSpPr>
            <a:spLocks noGrp="1"/>
          </p:cNvSpPr>
          <p:nvPr>
            <p:ph type="sldNum" sz="quarter" idx="4"/>
          </p:nvPr>
        </p:nvSpPr>
        <p:spPr>
          <a:xfrm>
            <a:off x="6553202" y="6356358"/>
            <a:ext cx="2133600" cy="365125"/>
          </a:xfrm>
          <a:prstGeom prst="rect">
            <a:avLst/>
          </a:prstGeom>
        </p:spPr>
        <p:txBody>
          <a:bodyPr vert="horz" lIns="91436" tIns="45718" rIns="91436" bIns="45718" rtlCol="0" anchor="ctr"/>
          <a:lstStyle>
            <a:lvl1pPr algn="r">
              <a:defRPr sz="1600">
                <a:solidFill>
                  <a:schemeClr val="tx1">
                    <a:tint val="75000"/>
                  </a:schemeClr>
                </a:solidFill>
              </a:defRPr>
            </a:lvl1pPr>
          </a:lstStyle>
          <a:p>
            <a:pPr defTabSz="1218895"/>
            <a:fld id="{5939B1FA-81F2-4940-9AF3-5EAFB5D6669B}" type="slidenum">
              <a:rPr lang="en-US" smtClean="0">
                <a:solidFill>
                  <a:prstClr val="black">
                    <a:tint val="75000"/>
                  </a:prstClr>
                </a:solidFill>
              </a:rPr>
              <a:pPr defTabSz="1218895"/>
              <a:t>‹#›</a:t>
            </a:fld>
            <a:endParaRPr lang="en-US">
              <a:solidFill>
                <a:prstClr val="black">
                  <a:tint val="75000"/>
                </a:prstClr>
              </a:solidFill>
            </a:endParaRPr>
          </a:p>
        </p:txBody>
      </p:sp>
    </p:spTree>
    <p:extLst>
      <p:ext uri="{BB962C8B-B14F-4D97-AF65-F5344CB8AC3E}">
        <p14:creationId xmlns:p14="http://schemas.microsoft.com/office/powerpoint/2010/main" val="325944405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l" defTabSz="1218845" rtl="1" eaLnBrk="1" latinLnBrk="0" hangingPunct="1">
        <a:spcBef>
          <a:spcPct val="0"/>
        </a:spcBef>
        <a:buNone/>
        <a:defRPr sz="3199" kern="1200">
          <a:solidFill>
            <a:schemeClr val="tx1">
              <a:lumMod val="65000"/>
              <a:lumOff val="35000"/>
            </a:schemeClr>
          </a:solidFill>
          <a:latin typeface="+mj-lt"/>
          <a:ea typeface="+mj-ea"/>
          <a:cs typeface="+mj-cs"/>
        </a:defRPr>
      </a:lvl1pPr>
    </p:titleStyle>
    <p:bodyStyle>
      <a:lvl1pPr marL="457067" indent="-457067" algn="r" defTabSz="1218845" rtl="1" eaLnBrk="1" latinLnBrk="0" hangingPunct="1">
        <a:spcBef>
          <a:spcPct val="20000"/>
        </a:spcBef>
        <a:buFont typeface="Arial" pitchFamily="34" charset="0"/>
        <a:buChar char="•"/>
        <a:defRPr sz="3599" kern="1200">
          <a:solidFill>
            <a:schemeClr val="tx1"/>
          </a:solidFill>
          <a:latin typeface="+mj-lt"/>
          <a:ea typeface="+mn-ea"/>
          <a:cs typeface="+mn-cs"/>
        </a:defRPr>
      </a:lvl1pPr>
      <a:lvl2pPr marL="990311" indent="-380889" algn="r" defTabSz="1218845" rtl="1" eaLnBrk="1" latinLnBrk="0" hangingPunct="1">
        <a:spcBef>
          <a:spcPct val="20000"/>
        </a:spcBef>
        <a:buFont typeface="Arial" pitchFamily="34" charset="0"/>
        <a:buChar char="–"/>
        <a:defRPr sz="3199" kern="1200">
          <a:solidFill>
            <a:schemeClr val="tx1"/>
          </a:solidFill>
          <a:latin typeface="+mj-lt"/>
          <a:ea typeface="+mn-ea"/>
          <a:cs typeface="+mn-cs"/>
        </a:defRPr>
      </a:lvl2pPr>
      <a:lvl3pPr marL="1523555" indent="-304712" algn="r" defTabSz="1218845" rtl="1" eaLnBrk="1" latinLnBrk="0" hangingPunct="1">
        <a:spcBef>
          <a:spcPct val="20000"/>
        </a:spcBef>
        <a:buFont typeface="Arial" pitchFamily="34" charset="0"/>
        <a:buChar char="•"/>
        <a:defRPr sz="2399" kern="1200">
          <a:solidFill>
            <a:schemeClr val="tx1"/>
          </a:solidFill>
          <a:latin typeface="+mj-lt"/>
          <a:ea typeface="+mn-ea"/>
          <a:cs typeface="+mn-cs"/>
        </a:defRPr>
      </a:lvl3pPr>
      <a:lvl4pPr marL="2132979" indent="-304712" algn="r" defTabSz="1218845" rtl="1" eaLnBrk="1" latinLnBrk="0" hangingPunct="1">
        <a:spcBef>
          <a:spcPct val="20000"/>
        </a:spcBef>
        <a:buFont typeface="Arial" pitchFamily="34" charset="0"/>
        <a:buChar char="–"/>
        <a:defRPr sz="2000" kern="1200">
          <a:solidFill>
            <a:schemeClr val="tx1"/>
          </a:solidFill>
          <a:latin typeface="+mj-lt"/>
          <a:ea typeface="+mn-ea"/>
          <a:cs typeface="+mn-cs"/>
        </a:defRPr>
      </a:lvl4pPr>
      <a:lvl5pPr marL="2742400" indent="-304712" algn="r" defTabSz="1218845" rtl="1" eaLnBrk="1" latinLnBrk="0" hangingPunct="1">
        <a:spcBef>
          <a:spcPct val="20000"/>
        </a:spcBef>
        <a:buFont typeface="Arial" pitchFamily="34" charset="0"/>
        <a:buChar char="»"/>
        <a:defRPr sz="2000" kern="1200">
          <a:solidFill>
            <a:schemeClr val="tx1"/>
          </a:solidFill>
          <a:latin typeface="+mj-lt"/>
          <a:ea typeface="+mn-ea"/>
          <a:cs typeface="+mn-cs"/>
        </a:defRPr>
      </a:lvl5pPr>
      <a:lvl6pPr marL="3351822" indent="-304712" algn="r" defTabSz="1218845" rtl="1" eaLnBrk="1" latinLnBrk="0" hangingPunct="1">
        <a:spcBef>
          <a:spcPct val="20000"/>
        </a:spcBef>
        <a:buFont typeface="Arial" pitchFamily="34" charset="0"/>
        <a:buChar char="•"/>
        <a:defRPr sz="2666" kern="1200">
          <a:solidFill>
            <a:schemeClr val="tx1"/>
          </a:solidFill>
          <a:latin typeface="+mn-lt"/>
          <a:ea typeface="+mn-ea"/>
          <a:cs typeface="+mn-cs"/>
        </a:defRPr>
      </a:lvl6pPr>
      <a:lvl7pPr marL="3961244" indent="-304712" algn="r" defTabSz="1218845" rtl="1" eaLnBrk="1" latinLnBrk="0" hangingPunct="1">
        <a:spcBef>
          <a:spcPct val="20000"/>
        </a:spcBef>
        <a:buFont typeface="Arial" pitchFamily="34" charset="0"/>
        <a:buChar char="•"/>
        <a:defRPr sz="2666" kern="1200">
          <a:solidFill>
            <a:schemeClr val="tx1"/>
          </a:solidFill>
          <a:latin typeface="+mn-lt"/>
          <a:ea typeface="+mn-ea"/>
          <a:cs typeface="+mn-cs"/>
        </a:defRPr>
      </a:lvl7pPr>
      <a:lvl8pPr marL="4570666" indent="-304712" algn="r" defTabSz="1218845" rtl="1" eaLnBrk="1" latinLnBrk="0" hangingPunct="1">
        <a:spcBef>
          <a:spcPct val="20000"/>
        </a:spcBef>
        <a:buFont typeface="Arial" pitchFamily="34" charset="0"/>
        <a:buChar char="•"/>
        <a:defRPr sz="2666" kern="1200">
          <a:solidFill>
            <a:schemeClr val="tx1"/>
          </a:solidFill>
          <a:latin typeface="+mn-lt"/>
          <a:ea typeface="+mn-ea"/>
          <a:cs typeface="+mn-cs"/>
        </a:defRPr>
      </a:lvl8pPr>
      <a:lvl9pPr marL="5180089" indent="-304712" algn="r" defTabSz="1218845" rtl="1" eaLnBrk="1" latinLnBrk="0" hangingPunct="1">
        <a:spcBef>
          <a:spcPct val="20000"/>
        </a:spcBef>
        <a:buFont typeface="Arial" pitchFamily="34" charset="0"/>
        <a:buChar char="•"/>
        <a:defRPr sz="2666" kern="1200">
          <a:solidFill>
            <a:schemeClr val="tx1"/>
          </a:solidFill>
          <a:latin typeface="+mn-lt"/>
          <a:ea typeface="+mn-ea"/>
          <a:cs typeface="+mn-cs"/>
        </a:defRPr>
      </a:lvl9pPr>
    </p:bodyStyle>
    <p:otherStyle>
      <a:defPPr>
        <a:defRPr lang="en-US"/>
      </a:defPPr>
      <a:lvl1pPr marL="0" algn="r" defTabSz="1218845" rtl="1" eaLnBrk="1" latinLnBrk="0" hangingPunct="1">
        <a:defRPr sz="2399" kern="1200">
          <a:solidFill>
            <a:schemeClr val="tx1"/>
          </a:solidFill>
          <a:latin typeface="+mn-lt"/>
          <a:ea typeface="+mn-ea"/>
          <a:cs typeface="+mn-cs"/>
        </a:defRPr>
      </a:lvl1pPr>
      <a:lvl2pPr marL="609422" algn="r" defTabSz="1218845" rtl="1" eaLnBrk="1" latinLnBrk="0" hangingPunct="1">
        <a:defRPr sz="2399" kern="1200">
          <a:solidFill>
            <a:schemeClr val="tx1"/>
          </a:solidFill>
          <a:latin typeface="+mn-lt"/>
          <a:ea typeface="+mn-ea"/>
          <a:cs typeface="+mn-cs"/>
        </a:defRPr>
      </a:lvl2pPr>
      <a:lvl3pPr marL="1218845" algn="r" defTabSz="1218845" rtl="1" eaLnBrk="1" latinLnBrk="0" hangingPunct="1">
        <a:defRPr sz="2399" kern="1200">
          <a:solidFill>
            <a:schemeClr val="tx1"/>
          </a:solidFill>
          <a:latin typeface="+mn-lt"/>
          <a:ea typeface="+mn-ea"/>
          <a:cs typeface="+mn-cs"/>
        </a:defRPr>
      </a:lvl3pPr>
      <a:lvl4pPr marL="1828267" algn="r" defTabSz="1218845" rtl="1" eaLnBrk="1" latinLnBrk="0" hangingPunct="1">
        <a:defRPr sz="2399" kern="1200">
          <a:solidFill>
            <a:schemeClr val="tx1"/>
          </a:solidFill>
          <a:latin typeface="+mn-lt"/>
          <a:ea typeface="+mn-ea"/>
          <a:cs typeface="+mn-cs"/>
        </a:defRPr>
      </a:lvl4pPr>
      <a:lvl5pPr marL="2437689" algn="r" defTabSz="1218845" rtl="1" eaLnBrk="1" latinLnBrk="0" hangingPunct="1">
        <a:defRPr sz="2399" kern="1200">
          <a:solidFill>
            <a:schemeClr val="tx1"/>
          </a:solidFill>
          <a:latin typeface="+mn-lt"/>
          <a:ea typeface="+mn-ea"/>
          <a:cs typeface="+mn-cs"/>
        </a:defRPr>
      </a:lvl5pPr>
      <a:lvl6pPr marL="3047111" algn="r" defTabSz="1218845" rtl="1" eaLnBrk="1" latinLnBrk="0" hangingPunct="1">
        <a:defRPr sz="2399" kern="1200">
          <a:solidFill>
            <a:schemeClr val="tx1"/>
          </a:solidFill>
          <a:latin typeface="+mn-lt"/>
          <a:ea typeface="+mn-ea"/>
          <a:cs typeface="+mn-cs"/>
        </a:defRPr>
      </a:lvl6pPr>
      <a:lvl7pPr marL="3656534" algn="r" defTabSz="1218845" rtl="1" eaLnBrk="1" latinLnBrk="0" hangingPunct="1">
        <a:defRPr sz="2399" kern="1200">
          <a:solidFill>
            <a:schemeClr val="tx1"/>
          </a:solidFill>
          <a:latin typeface="+mn-lt"/>
          <a:ea typeface="+mn-ea"/>
          <a:cs typeface="+mn-cs"/>
        </a:defRPr>
      </a:lvl7pPr>
      <a:lvl8pPr marL="4265955" algn="r" defTabSz="1218845" rtl="1" eaLnBrk="1" latinLnBrk="0" hangingPunct="1">
        <a:defRPr sz="2399" kern="1200">
          <a:solidFill>
            <a:schemeClr val="tx1"/>
          </a:solidFill>
          <a:latin typeface="+mn-lt"/>
          <a:ea typeface="+mn-ea"/>
          <a:cs typeface="+mn-cs"/>
        </a:defRPr>
      </a:lvl8pPr>
      <a:lvl9pPr marL="4875378" algn="r" defTabSz="1218845" rtl="1" eaLnBrk="1" latinLnBrk="0" hangingPunct="1">
        <a:defRPr sz="2399"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363347" y="6356358"/>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1D8BD707-D9CF-40AE-B4C6-C98DA3205C09}" type="datetimeFigureOut">
              <a:rPr lang="en-US" smtClean="0">
                <a:solidFill>
                  <a:prstClr val="black">
                    <a:lumMod val="65000"/>
                    <a:lumOff val="35000"/>
                  </a:prstClr>
                </a:solidFill>
              </a:rPr>
              <a:pPr/>
              <a:t>2/28/2024</a:t>
            </a:fld>
            <a:endParaRPr lang="en-US">
              <a:solidFill>
                <a:prstClr val="black">
                  <a:lumMod val="65000"/>
                  <a:lumOff val="35000"/>
                </a:prstClr>
              </a:solidFill>
            </a:endParaRPr>
          </a:p>
        </p:txBody>
      </p:sp>
      <p:sp>
        <p:nvSpPr>
          <p:cNvPr id="5" name="Footer Placeholder 4"/>
          <p:cNvSpPr>
            <a:spLocks noGrp="1"/>
          </p:cNvSpPr>
          <p:nvPr>
            <p:ph type="ftr" sz="quarter" idx="3"/>
          </p:nvPr>
        </p:nvSpPr>
        <p:spPr>
          <a:xfrm>
            <a:off x="659165" y="6356358"/>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solidFill>
                <a:prstClr val="black">
                  <a:lumMod val="65000"/>
                  <a:lumOff val="35000"/>
                </a:prstClr>
              </a:solidFill>
            </a:endParaRPr>
          </a:p>
        </p:txBody>
      </p:sp>
      <p:sp>
        <p:nvSpPr>
          <p:cNvPr id="6" name="Slide Number Placeholder 5"/>
          <p:cNvSpPr>
            <a:spLocks noGrp="1"/>
          </p:cNvSpPr>
          <p:nvPr>
            <p:ph type="sldNum" sz="quarter" idx="4"/>
          </p:nvPr>
        </p:nvSpPr>
        <p:spPr>
          <a:xfrm>
            <a:off x="8543279" y="6356358"/>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B6F15528-21DE-4FAA-801E-634DDDAF4B2B}"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Oval 6"/>
          <p:cNvSpPr/>
          <p:nvPr/>
        </p:nvSpPr>
        <p:spPr>
          <a:xfrm>
            <a:off x="8457762"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569121"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955767562"/>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ctr" defTabSz="914400" rtl="1"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r" defTabSz="914400" rtl="1"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r" defTabSz="914400" rtl="1"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r" defTabSz="914400" rtl="1"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r" defTabSz="914400" rtl="1"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r" defTabSz="914400" rtl="1"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r" defTabSz="914400" rtl="1"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r" defTabSz="914400" rtl="1"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r" defTabSz="914400" rtl="1"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r" defTabSz="914400" rtl="1"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l="-7000" r="-7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7" name="Rectangle 3"/>
          <p:cNvSpPr>
            <a:spLocks noGrp="1" noChangeArrowheads="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a:defRPr sz="1400">
                <a:latin typeface="Arial" pitchFamily="34" charset="0"/>
                <a:cs typeface="Arial" pitchFamily="34" charset="0"/>
              </a:defRPr>
            </a:lvl1pPr>
          </a:lstStyle>
          <a:p>
            <a:pPr fontAlgn="base">
              <a:spcBef>
                <a:spcPct val="0"/>
              </a:spcBef>
              <a:spcAft>
                <a:spcPct val="0"/>
              </a:spcAft>
              <a:defRPr/>
            </a:pPr>
            <a:endParaRPr lang="en-US">
              <a:solidFill>
                <a:prstClr val="black"/>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a:defRPr sz="1400">
                <a:latin typeface="Arial" pitchFamily="34" charset="0"/>
                <a:cs typeface="Arial" pitchFamily="34" charset="0"/>
              </a:defRPr>
            </a:lvl1pPr>
          </a:lstStyle>
          <a:p>
            <a:pPr fontAlgn="base">
              <a:spcBef>
                <a:spcPct val="0"/>
              </a:spcBef>
              <a:spcAft>
                <a:spcPct val="0"/>
              </a:spcAft>
              <a:defRPr/>
            </a:pPr>
            <a:endParaRPr lang="en-US">
              <a:solidFill>
                <a:prstClr val="black"/>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0">
              <a:defRPr sz="1400">
                <a:latin typeface="Arial" pitchFamily="34" charset="0"/>
                <a:cs typeface="Arial" pitchFamily="34" charset="0"/>
              </a:defRPr>
            </a:lvl1pPr>
          </a:lstStyle>
          <a:p>
            <a:pPr algn="r" fontAlgn="base">
              <a:spcBef>
                <a:spcPct val="0"/>
              </a:spcBef>
              <a:spcAft>
                <a:spcPct val="0"/>
              </a:spcAft>
              <a:defRPr/>
            </a:pPr>
            <a:fld id="{70AC1474-F513-4D0F-9A81-9160415EFEBE}" type="slidenum">
              <a:rPr lang="ar-SA">
                <a:solidFill>
                  <a:prstClr val="black"/>
                </a:solidFill>
              </a:rPr>
              <a:pPr algn="r" fontAlgn="base">
                <a:spcBef>
                  <a:spcPct val="0"/>
                </a:spcBef>
                <a:spcAft>
                  <a:spcPct val="0"/>
                </a:spcAft>
                <a:defRPr/>
              </a:pPr>
              <a:t>‹#›</a:t>
            </a:fld>
            <a:endParaRPr lang="en-US">
              <a:solidFill>
                <a:prstClr val="black"/>
              </a:solidFill>
            </a:endParaRPr>
          </a:p>
        </p:txBody>
      </p:sp>
    </p:spTree>
    <p:extLst>
      <p:ext uri="{BB962C8B-B14F-4D97-AF65-F5344CB8AC3E}">
        <p14:creationId xmlns:p14="http://schemas.microsoft.com/office/powerpoint/2010/main" val="749515717"/>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ctr" rtl="1" eaLnBrk="1" fontAlgn="base" hangingPunct="1">
        <a:spcBef>
          <a:spcPct val="0"/>
        </a:spcBef>
        <a:spcAft>
          <a:spcPct val="0"/>
        </a:spcAft>
        <a:defRPr sz="4400">
          <a:solidFill>
            <a:schemeClr val="tx2"/>
          </a:solidFill>
          <a:latin typeface="+mj-lt"/>
          <a:ea typeface="+mj-ea"/>
          <a:cs typeface="+mj-cs"/>
        </a:defRPr>
      </a:lvl1pPr>
      <a:lvl2pPr algn="ctr" rtl="1" eaLnBrk="1" fontAlgn="base" hangingPunct="1">
        <a:spcBef>
          <a:spcPct val="0"/>
        </a:spcBef>
        <a:spcAft>
          <a:spcPct val="0"/>
        </a:spcAft>
        <a:defRPr sz="4400">
          <a:solidFill>
            <a:schemeClr val="tx2"/>
          </a:solidFill>
          <a:latin typeface="Arial" pitchFamily="34" charset="0"/>
          <a:cs typeface="Arial" pitchFamily="34" charset="0"/>
        </a:defRPr>
      </a:lvl2pPr>
      <a:lvl3pPr algn="ctr" rtl="1" eaLnBrk="1" fontAlgn="base" hangingPunct="1">
        <a:spcBef>
          <a:spcPct val="0"/>
        </a:spcBef>
        <a:spcAft>
          <a:spcPct val="0"/>
        </a:spcAft>
        <a:defRPr sz="4400">
          <a:solidFill>
            <a:schemeClr val="tx2"/>
          </a:solidFill>
          <a:latin typeface="Arial" pitchFamily="34" charset="0"/>
          <a:cs typeface="Arial" pitchFamily="34" charset="0"/>
        </a:defRPr>
      </a:lvl3pPr>
      <a:lvl4pPr algn="ctr" rtl="1" eaLnBrk="1" fontAlgn="base" hangingPunct="1">
        <a:spcBef>
          <a:spcPct val="0"/>
        </a:spcBef>
        <a:spcAft>
          <a:spcPct val="0"/>
        </a:spcAft>
        <a:defRPr sz="4400">
          <a:solidFill>
            <a:schemeClr val="tx2"/>
          </a:solidFill>
          <a:latin typeface="Arial" pitchFamily="34" charset="0"/>
          <a:cs typeface="Arial" pitchFamily="34" charset="0"/>
        </a:defRPr>
      </a:lvl4pPr>
      <a:lvl5pPr algn="ctr" rtl="1" eaLnBrk="1" fontAlgn="base" hangingPunct="1">
        <a:spcBef>
          <a:spcPct val="0"/>
        </a:spcBef>
        <a:spcAft>
          <a:spcPct val="0"/>
        </a:spcAft>
        <a:defRPr sz="4400">
          <a:solidFill>
            <a:schemeClr val="tx2"/>
          </a:solidFill>
          <a:latin typeface="Arial" pitchFamily="34" charset="0"/>
          <a:cs typeface="Arial" pitchFamily="34" charset="0"/>
        </a:defRPr>
      </a:lvl5pPr>
      <a:lvl6pPr marL="457200" algn="ctr" rtl="1" eaLnBrk="1" fontAlgn="base" hangingPunct="1">
        <a:spcBef>
          <a:spcPct val="0"/>
        </a:spcBef>
        <a:spcAft>
          <a:spcPct val="0"/>
        </a:spcAft>
        <a:defRPr sz="4400">
          <a:solidFill>
            <a:schemeClr val="tx2"/>
          </a:solidFill>
          <a:latin typeface="Arial" pitchFamily="34" charset="0"/>
          <a:cs typeface="Arial" pitchFamily="34" charset="0"/>
        </a:defRPr>
      </a:lvl6pPr>
      <a:lvl7pPr marL="914400" algn="ctr" rtl="1" eaLnBrk="1" fontAlgn="base" hangingPunct="1">
        <a:spcBef>
          <a:spcPct val="0"/>
        </a:spcBef>
        <a:spcAft>
          <a:spcPct val="0"/>
        </a:spcAft>
        <a:defRPr sz="4400">
          <a:solidFill>
            <a:schemeClr val="tx2"/>
          </a:solidFill>
          <a:latin typeface="Arial" pitchFamily="34" charset="0"/>
          <a:cs typeface="Arial" pitchFamily="34" charset="0"/>
        </a:defRPr>
      </a:lvl7pPr>
      <a:lvl8pPr marL="1371600" algn="ctr" rtl="1" eaLnBrk="1" fontAlgn="base" hangingPunct="1">
        <a:spcBef>
          <a:spcPct val="0"/>
        </a:spcBef>
        <a:spcAft>
          <a:spcPct val="0"/>
        </a:spcAft>
        <a:defRPr sz="4400">
          <a:solidFill>
            <a:schemeClr val="tx2"/>
          </a:solidFill>
          <a:latin typeface="Arial" pitchFamily="34" charset="0"/>
          <a:cs typeface="Arial" pitchFamily="34" charset="0"/>
        </a:defRPr>
      </a:lvl8pPr>
      <a:lvl9pPr marL="1828800" algn="ctr" rtl="1" eaLnBrk="1" fontAlgn="base" hangingPunct="1">
        <a:spcBef>
          <a:spcPct val="0"/>
        </a:spcBef>
        <a:spcAft>
          <a:spcPct val="0"/>
        </a:spcAft>
        <a:defRPr sz="4400">
          <a:solidFill>
            <a:schemeClr val="tx2"/>
          </a:solidFill>
          <a:latin typeface="Arial" pitchFamily="34" charset="0"/>
          <a:cs typeface="Arial" pitchFamily="34" charset="0"/>
        </a:defRPr>
      </a:lvl9pPr>
    </p:titleStyle>
    <p:bodyStyle>
      <a:lvl1pPr marL="342900" indent="-342900" algn="r" rtl="1" eaLnBrk="1" fontAlgn="base" hangingPunct="1">
        <a:spcBef>
          <a:spcPct val="20000"/>
        </a:spcBef>
        <a:spcAft>
          <a:spcPct val="0"/>
        </a:spcAft>
        <a:buChar char="•"/>
        <a:defRPr sz="3200">
          <a:solidFill>
            <a:schemeClr val="tx1"/>
          </a:solidFill>
          <a:latin typeface="+mn-lt"/>
          <a:ea typeface="+mn-ea"/>
          <a:cs typeface="+mn-cs"/>
        </a:defRPr>
      </a:lvl1pPr>
      <a:lvl2pPr marL="742950" indent="-285750" algn="r" rtl="1" eaLnBrk="1" fontAlgn="base" hangingPunct="1">
        <a:spcBef>
          <a:spcPct val="20000"/>
        </a:spcBef>
        <a:spcAft>
          <a:spcPct val="0"/>
        </a:spcAft>
        <a:buChar char="–"/>
        <a:defRPr sz="2800">
          <a:solidFill>
            <a:schemeClr val="tx1"/>
          </a:solidFill>
          <a:latin typeface="+mn-lt"/>
          <a:cs typeface="+mn-cs"/>
        </a:defRPr>
      </a:lvl2pPr>
      <a:lvl3pPr marL="1143000" indent="-228600" algn="r" rtl="1" eaLnBrk="1" fontAlgn="base" hangingPunct="1">
        <a:spcBef>
          <a:spcPct val="20000"/>
        </a:spcBef>
        <a:spcAft>
          <a:spcPct val="0"/>
        </a:spcAft>
        <a:buChar char="•"/>
        <a:defRPr sz="2400">
          <a:solidFill>
            <a:schemeClr val="tx1"/>
          </a:solidFill>
          <a:latin typeface="+mn-lt"/>
          <a:cs typeface="+mn-cs"/>
        </a:defRPr>
      </a:lvl3pPr>
      <a:lvl4pPr marL="1600200" indent="-228600" algn="r" rtl="1" eaLnBrk="1" fontAlgn="base" hangingPunct="1">
        <a:spcBef>
          <a:spcPct val="20000"/>
        </a:spcBef>
        <a:spcAft>
          <a:spcPct val="0"/>
        </a:spcAft>
        <a:buChar char="–"/>
        <a:defRPr sz="2000">
          <a:solidFill>
            <a:schemeClr val="tx1"/>
          </a:solidFill>
          <a:latin typeface="+mn-lt"/>
          <a:cs typeface="+mn-cs"/>
        </a:defRPr>
      </a:lvl4pPr>
      <a:lvl5pPr marL="2057400" indent="-228600" algn="r" rtl="1" eaLnBrk="1" fontAlgn="base" hangingPunct="1">
        <a:spcBef>
          <a:spcPct val="20000"/>
        </a:spcBef>
        <a:spcAft>
          <a:spcPct val="0"/>
        </a:spcAft>
        <a:buChar char="»"/>
        <a:defRPr sz="2000">
          <a:solidFill>
            <a:schemeClr val="tx1"/>
          </a:solidFill>
          <a:latin typeface="+mn-lt"/>
          <a:cs typeface="+mn-cs"/>
        </a:defRPr>
      </a:lvl5pPr>
      <a:lvl6pPr marL="2514600" indent="-228600" algn="r" rtl="1" eaLnBrk="1" fontAlgn="base" hangingPunct="1">
        <a:spcBef>
          <a:spcPct val="20000"/>
        </a:spcBef>
        <a:spcAft>
          <a:spcPct val="0"/>
        </a:spcAft>
        <a:buChar char="»"/>
        <a:defRPr sz="2000">
          <a:solidFill>
            <a:schemeClr val="tx1"/>
          </a:solidFill>
          <a:latin typeface="+mn-lt"/>
          <a:cs typeface="+mn-cs"/>
        </a:defRPr>
      </a:lvl6pPr>
      <a:lvl7pPr marL="2971800" indent="-228600" algn="r" rtl="1" eaLnBrk="1" fontAlgn="base" hangingPunct="1">
        <a:spcBef>
          <a:spcPct val="20000"/>
        </a:spcBef>
        <a:spcAft>
          <a:spcPct val="0"/>
        </a:spcAft>
        <a:buChar char="»"/>
        <a:defRPr sz="2000">
          <a:solidFill>
            <a:schemeClr val="tx1"/>
          </a:solidFill>
          <a:latin typeface="+mn-lt"/>
          <a:cs typeface="+mn-cs"/>
        </a:defRPr>
      </a:lvl7pPr>
      <a:lvl8pPr marL="3429000" indent="-228600" algn="r" rtl="1" eaLnBrk="1" fontAlgn="base" hangingPunct="1">
        <a:spcBef>
          <a:spcPct val="20000"/>
        </a:spcBef>
        <a:spcAft>
          <a:spcPct val="0"/>
        </a:spcAft>
        <a:buChar char="»"/>
        <a:defRPr sz="2000">
          <a:solidFill>
            <a:schemeClr val="tx1"/>
          </a:solidFill>
          <a:latin typeface="+mn-lt"/>
          <a:cs typeface="+mn-cs"/>
        </a:defRPr>
      </a:lvl8pPr>
      <a:lvl9pPr marL="3886200" indent="-228600" algn="r" rtl="1" eaLnBrk="1" fontAlgn="base" hangingPunct="1">
        <a:spcBef>
          <a:spcPct val="20000"/>
        </a:spcBef>
        <a:spcAft>
          <a:spcPct val="0"/>
        </a:spcAft>
        <a:buChar char="»"/>
        <a:defRPr sz="2000">
          <a:solidFill>
            <a:schemeClr val="tx1"/>
          </a:solidFill>
          <a:latin typeface="+mn-lt"/>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عنصر نائب للعنوان 1"/>
          <p:cNvSpPr>
            <a:spLocks noGrp="1"/>
          </p:cNvSpPr>
          <p:nvPr>
            <p:ph type="title"/>
          </p:nvPr>
        </p:nvSpPr>
        <p:spPr bwMode="auto">
          <a:xfrm>
            <a:off x="800100" y="457200"/>
            <a:ext cx="75438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ar-SA" smtClean="0"/>
              <a:t>انقر لتحرير نمط العنوان الرئيسي</a:t>
            </a:r>
          </a:p>
        </p:txBody>
      </p:sp>
      <p:sp>
        <p:nvSpPr>
          <p:cNvPr id="2051" name="عنصر نائب للنص 2"/>
          <p:cNvSpPr>
            <a:spLocks noGrp="1"/>
          </p:cNvSpPr>
          <p:nvPr>
            <p:ph type="body" idx="1"/>
          </p:nvPr>
        </p:nvSpPr>
        <p:spPr bwMode="auto">
          <a:xfrm>
            <a:off x="800100" y="1905000"/>
            <a:ext cx="75438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p>
        </p:txBody>
      </p:sp>
      <p:sp>
        <p:nvSpPr>
          <p:cNvPr id="4" name="عنصر نائب للتاريخ 3"/>
          <p:cNvSpPr>
            <a:spLocks noGrp="1"/>
          </p:cNvSpPr>
          <p:nvPr>
            <p:ph type="dt" sz="half" idx="2"/>
          </p:nvPr>
        </p:nvSpPr>
        <p:spPr>
          <a:xfrm>
            <a:off x="7521581" y="6400800"/>
            <a:ext cx="822325" cy="228600"/>
          </a:xfrm>
          <a:prstGeom prst="rect">
            <a:avLst/>
          </a:prstGeom>
        </p:spPr>
        <p:txBody>
          <a:bodyPr vert="horz" lIns="91440" tIns="45720" rIns="91440" bIns="45720" rtlCol="1" anchor="ctr"/>
          <a:lstStyle>
            <a:lvl1pPr algn="r" rtl="1" fontAlgn="auto">
              <a:spcBef>
                <a:spcPts val="0"/>
              </a:spcBef>
              <a:spcAft>
                <a:spcPts val="0"/>
              </a:spcAft>
              <a:defRPr sz="1100">
                <a:solidFill>
                  <a:srgbClr val="595959"/>
                </a:solidFill>
                <a:latin typeface="Cambria"/>
                <a:cs typeface="+mj-cs"/>
              </a:defRPr>
            </a:lvl1pPr>
          </a:lstStyle>
          <a:p>
            <a:pPr>
              <a:defRPr/>
            </a:pPr>
            <a:fld id="{40F91FF1-EDBA-4E92-9D6F-60EB9240DC64}" type="datetime1">
              <a:rPr lang="ar-SA"/>
              <a:pPr>
                <a:defRPr/>
              </a:pPr>
              <a:t>19/08/1445</a:t>
            </a:fld>
            <a:endParaRPr lang="ar-SA" dirty="0"/>
          </a:p>
        </p:txBody>
      </p:sp>
      <p:sp>
        <p:nvSpPr>
          <p:cNvPr id="5" name="عنصر نائب لتذييل الصفحة 4"/>
          <p:cNvSpPr>
            <a:spLocks noGrp="1"/>
          </p:cNvSpPr>
          <p:nvPr>
            <p:ph type="ftr" sz="quarter" idx="3"/>
          </p:nvPr>
        </p:nvSpPr>
        <p:spPr>
          <a:xfrm>
            <a:off x="1817688" y="6400800"/>
            <a:ext cx="5486400" cy="228600"/>
          </a:xfrm>
          <a:prstGeom prst="rect">
            <a:avLst/>
          </a:prstGeom>
        </p:spPr>
        <p:txBody>
          <a:bodyPr vert="horz" lIns="91440" tIns="45720" rIns="91440" bIns="45720" rtlCol="1" anchor="ctr"/>
          <a:lstStyle>
            <a:lvl1pPr algn="ctr" rtl="1" fontAlgn="auto">
              <a:spcBef>
                <a:spcPts val="0"/>
              </a:spcBef>
              <a:spcAft>
                <a:spcPts val="0"/>
              </a:spcAft>
              <a:defRPr sz="1100">
                <a:solidFill>
                  <a:srgbClr val="595959"/>
                </a:solidFill>
                <a:latin typeface="Cambria"/>
                <a:cs typeface="+mj-cs"/>
              </a:defRPr>
            </a:lvl1pPr>
          </a:lstStyle>
          <a:p>
            <a:pPr>
              <a:defRPr/>
            </a:pPr>
            <a:endParaRPr lang="ar-SA"/>
          </a:p>
        </p:txBody>
      </p:sp>
      <p:sp>
        <p:nvSpPr>
          <p:cNvPr id="6" name="عنصر نائب لرقم الشريحة 5"/>
          <p:cNvSpPr>
            <a:spLocks noGrp="1"/>
          </p:cNvSpPr>
          <p:nvPr>
            <p:ph type="sldNum" sz="quarter" idx="4"/>
          </p:nvPr>
        </p:nvSpPr>
        <p:spPr>
          <a:xfrm>
            <a:off x="800106" y="6400800"/>
            <a:ext cx="822325" cy="228600"/>
          </a:xfrm>
          <a:prstGeom prst="rect">
            <a:avLst/>
          </a:prstGeom>
        </p:spPr>
        <p:txBody>
          <a:bodyPr vert="horz" lIns="91440" tIns="45720" rIns="91440" bIns="45720" rtlCol="1" anchor="ctr"/>
          <a:lstStyle>
            <a:lvl1pPr algn="l" rtl="1" fontAlgn="auto">
              <a:spcBef>
                <a:spcPts val="0"/>
              </a:spcBef>
              <a:spcAft>
                <a:spcPts val="0"/>
              </a:spcAft>
              <a:defRPr sz="1100">
                <a:solidFill>
                  <a:srgbClr val="595959"/>
                </a:solidFill>
                <a:latin typeface="Cambria"/>
                <a:cs typeface="+mj-cs"/>
              </a:defRPr>
            </a:lvl1pPr>
          </a:lstStyle>
          <a:p>
            <a:pPr>
              <a:defRPr/>
            </a:pPr>
            <a:fld id="{3448CC70-DD45-458B-9E6B-165D9ADFE32C}" type="slidenum">
              <a:rPr lang="ar-SA"/>
              <a:pPr>
                <a:defRPr/>
              </a:pPr>
              <a:t>‹#›</a:t>
            </a:fld>
            <a:endParaRPr lang="ar-SA" dirty="0"/>
          </a:p>
        </p:txBody>
      </p:sp>
    </p:spTree>
    <p:extLst>
      <p:ext uri="{BB962C8B-B14F-4D97-AF65-F5344CB8AC3E}">
        <p14:creationId xmlns:p14="http://schemas.microsoft.com/office/powerpoint/2010/main" val="2464475005"/>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ransition spd="med">
    <p:fade/>
  </p:transition>
  <p:hf sldNum="0" hdr="0" ftr="0" dt="0"/>
  <p:txStyles>
    <p:titleStyle>
      <a:lvl1pPr algn="r" rtl="1" eaLnBrk="1" fontAlgn="base" hangingPunct="1">
        <a:lnSpc>
          <a:spcPct val="90000"/>
        </a:lnSpc>
        <a:spcBef>
          <a:spcPct val="0"/>
        </a:spcBef>
        <a:spcAft>
          <a:spcPct val="0"/>
        </a:spcAft>
        <a:defRPr sz="3600" kern="1200">
          <a:solidFill>
            <a:srgbClr val="972F57"/>
          </a:solidFill>
          <a:latin typeface="+mj-lt"/>
          <a:ea typeface="+mj-ea"/>
          <a:cs typeface="+mj-cs"/>
        </a:defRPr>
      </a:lvl1pPr>
      <a:lvl2pPr algn="r" rtl="1" eaLnBrk="1" fontAlgn="base" hangingPunct="1">
        <a:lnSpc>
          <a:spcPct val="90000"/>
        </a:lnSpc>
        <a:spcBef>
          <a:spcPct val="0"/>
        </a:spcBef>
        <a:spcAft>
          <a:spcPct val="0"/>
        </a:spcAft>
        <a:defRPr sz="3600">
          <a:solidFill>
            <a:srgbClr val="972F57"/>
          </a:solidFill>
          <a:latin typeface="Cambria" pitchFamily="18" charset="0"/>
          <a:cs typeface="Tahoma" pitchFamily="34" charset="0"/>
        </a:defRPr>
      </a:lvl2pPr>
      <a:lvl3pPr algn="r" rtl="1" eaLnBrk="1" fontAlgn="base" hangingPunct="1">
        <a:lnSpc>
          <a:spcPct val="90000"/>
        </a:lnSpc>
        <a:spcBef>
          <a:spcPct val="0"/>
        </a:spcBef>
        <a:spcAft>
          <a:spcPct val="0"/>
        </a:spcAft>
        <a:defRPr sz="3600">
          <a:solidFill>
            <a:srgbClr val="972F57"/>
          </a:solidFill>
          <a:latin typeface="Cambria" pitchFamily="18" charset="0"/>
          <a:cs typeface="Tahoma" pitchFamily="34" charset="0"/>
        </a:defRPr>
      </a:lvl3pPr>
      <a:lvl4pPr algn="r" rtl="1" eaLnBrk="1" fontAlgn="base" hangingPunct="1">
        <a:lnSpc>
          <a:spcPct val="90000"/>
        </a:lnSpc>
        <a:spcBef>
          <a:spcPct val="0"/>
        </a:spcBef>
        <a:spcAft>
          <a:spcPct val="0"/>
        </a:spcAft>
        <a:defRPr sz="3600">
          <a:solidFill>
            <a:srgbClr val="972F57"/>
          </a:solidFill>
          <a:latin typeface="Cambria" pitchFamily="18" charset="0"/>
          <a:cs typeface="Tahoma" pitchFamily="34" charset="0"/>
        </a:defRPr>
      </a:lvl4pPr>
      <a:lvl5pPr algn="r" rtl="1" eaLnBrk="1" fontAlgn="base" hangingPunct="1">
        <a:lnSpc>
          <a:spcPct val="90000"/>
        </a:lnSpc>
        <a:spcBef>
          <a:spcPct val="0"/>
        </a:spcBef>
        <a:spcAft>
          <a:spcPct val="0"/>
        </a:spcAft>
        <a:defRPr sz="3600">
          <a:solidFill>
            <a:srgbClr val="972F57"/>
          </a:solidFill>
          <a:latin typeface="Cambria" pitchFamily="18" charset="0"/>
          <a:cs typeface="Tahoma" pitchFamily="34" charset="0"/>
        </a:defRPr>
      </a:lvl5pPr>
      <a:lvl6pPr marL="457200" algn="r" rtl="1" eaLnBrk="1" fontAlgn="base" hangingPunct="1">
        <a:lnSpc>
          <a:spcPct val="90000"/>
        </a:lnSpc>
        <a:spcBef>
          <a:spcPct val="0"/>
        </a:spcBef>
        <a:spcAft>
          <a:spcPct val="0"/>
        </a:spcAft>
        <a:defRPr sz="3600">
          <a:solidFill>
            <a:srgbClr val="972F57"/>
          </a:solidFill>
          <a:latin typeface="Cambria" pitchFamily="18" charset="0"/>
          <a:cs typeface="Tahoma" pitchFamily="34" charset="0"/>
        </a:defRPr>
      </a:lvl6pPr>
      <a:lvl7pPr marL="914400" algn="r" rtl="1" eaLnBrk="1" fontAlgn="base" hangingPunct="1">
        <a:lnSpc>
          <a:spcPct val="90000"/>
        </a:lnSpc>
        <a:spcBef>
          <a:spcPct val="0"/>
        </a:spcBef>
        <a:spcAft>
          <a:spcPct val="0"/>
        </a:spcAft>
        <a:defRPr sz="3600">
          <a:solidFill>
            <a:srgbClr val="972F57"/>
          </a:solidFill>
          <a:latin typeface="Cambria" pitchFamily="18" charset="0"/>
          <a:cs typeface="Tahoma" pitchFamily="34" charset="0"/>
        </a:defRPr>
      </a:lvl7pPr>
      <a:lvl8pPr marL="1371600" algn="r" rtl="1" eaLnBrk="1" fontAlgn="base" hangingPunct="1">
        <a:lnSpc>
          <a:spcPct val="90000"/>
        </a:lnSpc>
        <a:spcBef>
          <a:spcPct val="0"/>
        </a:spcBef>
        <a:spcAft>
          <a:spcPct val="0"/>
        </a:spcAft>
        <a:defRPr sz="3600">
          <a:solidFill>
            <a:srgbClr val="972F57"/>
          </a:solidFill>
          <a:latin typeface="Cambria" pitchFamily="18" charset="0"/>
          <a:cs typeface="Tahoma" pitchFamily="34" charset="0"/>
        </a:defRPr>
      </a:lvl8pPr>
      <a:lvl9pPr marL="1828800" algn="r" rtl="1" eaLnBrk="1" fontAlgn="base" hangingPunct="1">
        <a:lnSpc>
          <a:spcPct val="90000"/>
        </a:lnSpc>
        <a:spcBef>
          <a:spcPct val="0"/>
        </a:spcBef>
        <a:spcAft>
          <a:spcPct val="0"/>
        </a:spcAft>
        <a:defRPr sz="3600">
          <a:solidFill>
            <a:srgbClr val="972F57"/>
          </a:solidFill>
          <a:latin typeface="Cambria" pitchFamily="18" charset="0"/>
          <a:cs typeface="Tahoma" pitchFamily="34" charset="0"/>
        </a:defRPr>
      </a:lvl9pPr>
    </p:titleStyle>
    <p:bodyStyle>
      <a:lvl1pPr marL="228600" indent="-228600" algn="r" rtl="1" eaLnBrk="1" fontAlgn="base" hangingPunct="1">
        <a:lnSpc>
          <a:spcPct val="90000"/>
        </a:lnSpc>
        <a:spcBef>
          <a:spcPts val="1800"/>
        </a:spcBef>
        <a:spcAft>
          <a:spcPct val="0"/>
        </a:spcAft>
        <a:buClr>
          <a:srgbClr val="D680A5"/>
        </a:buClr>
        <a:buSzPct val="90000"/>
        <a:buFont typeface="Arial" pitchFamily="34" charset="0"/>
        <a:buChar char="•"/>
        <a:defRPr sz="2400" kern="1200">
          <a:solidFill>
            <a:schemeClr val="tx1"/>
          </a:solidFill>
          <a:latin typeface="+mn-lt"/>
          <a:ea typeface="+mn-ea"/>
          <a:cs typeface="+mj-cs"/>
        </a:defRPr>
      </a:lvl1pPr>
      <a:lvl2pPr marL="547688" indent="-228600" algn="r" rtl="1" eaLnBrk="1" fontAlgn="base" hangingPunct="1">
        <a:lnSpc>
          <a:spcPct val="90000"/>
        </a:lnSpc>
        <a:spcBef>
          <a:spcPts val="1200"/>
        </a:spcBef>
        <a:spcAft>
          <a:spcPct val="0"/>
        </a:spcAft>
        <a:buClr>
          <a:srgbClr val="D680A5"/>
        </a:buClr>
        <a:buSzPct val="90000"/>
        <a:buFont typeface="Arial" pitchFamily="34" charset="0"/>
        <a:buChar char="•"/>
        <a:defRPr sz="2000" kern="1200">
          <a:solidFill>
            <a:schemeClr val="tx1"/>
          </a:solidFill>
          <a:latin typeface="+mn-lt"/>
          <a:ea typeface="+mn-ea"/>
          <a:cs typeface="+mj-cs"/>
        </a:defRPr>
      </a:lvl2pPr>
      <a:lvl3pPr marL="822325" indent="-228600" algn="r" rtl="1" eaLnBrk="1" fontAlgn="base" hangingPunct="1">
        <a:lnSpc>
          <a:spcPct val="90000"/>
        </a:lnSpc>
        <a:spcBef>
          <a:spcPts val="800"/>
        </a:spcBef>
        <a:spcAft>
          <a:spcPct val="0"/>
        </a:spcAft>
        <a:buClr>
          <a:srgbClr val="D680A5"/>
        </a:buClr>
        <a:buSzPct val="90000"/>
        <a:buFont typeface="Arial" pitchFamily="34" charset="0"/>
        <a:buChar char="•"/>
        <a:defRPr kern="1200">
          <a:solidFill>
            <a:schemeClr val="tx1"/>
          </a:solidFill>
          <a:latin typeface="+mn-lt"/>
          <a:ea typeface="+mn-ea"/>
          <a:cs typeface="+mj-cs"/>
        </a:defRPr>
      </a:lvl3pPr>
      <a:lvl4pPr marL="1096963" indent="-182563" algn="r" rtl="1" eaLnBrk="1" fontAlgn="base" hangingPunct="1">
        <a:lnSpc>
          <a:spcPct val="90000"/>
        </a:lnSpc>
        <a:spcBef>
          <a:spcPts val="800"/>
        </a:spcBef>
        <a:spcAft>
          <a:spcPct val="0"/>
        </a:spcAft>
        <a:buClr>
          <a:srgbClr val="D680A5"/>
        </a:buClr>
        <a:buSzPct val="90000"/>
        <a:buFont typeface="Arial" pitchFamily="34" charset="0"/>
        <a:buChar char="•"/>
        <a:defRPr sz="1600" kern="1200">
          <a:solidFill>
            <a:schemeClr val="tx1"/>
          </a:solidFill>
          <a:latin typeface="+mn-lt"/>
          <a:ea typeface="+mn-ea"/>
          <a:cs typeface="+mj-cs"/>
        </a:defRPr>
      </a:lvl4pPr>
      <a:lvl5pPr marL="1325563" indent="-136525" algn="r" rtl="1" eaLnBrk="1" fontAlgn="base" hangingPunct="1">
        <a:lnSpc>
          <a:spcPct val="90000"/>
        </a:lnSpc>
        <a:spcBef>
          <a:spcPts val="600"/>
        </a:spcBef>
        <a:spcAft>
          <a:spcPct val="0"/>
        </a:spcAft>
        <a:buClr>
          <a:srgbClr val="D680A5"/>
        </a:buClr>
        <a:buSzPct val="90000"/>
        <a:buFont typeface="Arial" pitchFamily="34" charset="0"/>
        <a:buChar char="•"/>
        <a:defRPr sz="1400" kern="1200">
          <a:solidFill>
            <a:schemeClr val="tx1"/>
          </a:solidFill>
          <a:latin typeface="+mn-lt"/>
          <a:ea typeface="+mn-ea"/>
          <a:cs typeface="+mj-cs"/>
        </a:defRPr>
      </a:lvl5pPr>
      <a:lvl6pPr marL="1554480" indent="-137160" algn="r" defTabSz="914400" rtl="1"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6pPr>
      <a:lvl7pPr marL="1783080" indent="-137160" algn="r" defTabSz="914400" rtl="1"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7pPr>
      <a:lvl8pPr marL="2011680" indent="-137160" algn="r" defTabSz="914400" rtl="1"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8pPr>
      <a:lvl9pPr marL="2240280" indent="-137160" algn="r" defTabSz="914400" rtl="1"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6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CD41D3-26C1-481A-A8BB-66D4049DF4C4}"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6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6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FFA717-15E7-42EC-94A2-3073080A59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5061832"/>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l"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6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CD41D3-26C1-481A-A8BB-66D4049DF4C4}"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65"/>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6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FFA717-15E7-42EC-94A2-3073080A59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0027536"/>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l"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9"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 y="6334333"/>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7"/>
            <a:ext cx="7543800" cy="1450757"/>
          </a:xfrm>
          <a:prstGeom prst="rect">
            <a:avLst/>
          </a:prstGeom>
        </p:spPr>
        <p:txBody>
          <a:bodyPr vert="horz" lIns="91440" tIns="45720" rIns="91440" bIns="45720" rtlCol="0" anchor="b">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822970" y="6459804"/>
            <a:ext cx="1854203" cy="365125"/>
          </a:xfrm>
          <a:prstGeom prst="rect">
            <a:avLst/>
          </a:prstGeom>
        </p:spPr>
        <p:txBody>
          <a:bodyPr vert="horz" lIns="91440" tIns="45720" rIns="91440" bIns="45720" rtlCol="0" anchor="ctr"/>
          <a:lstStyle>
            <a:lvl1pPr algn="l">
              <a:defRPr sz="900">
                <a:solidFill>
                  <a:srgbClr val="FFFFFF"/>
                </a:solidFill>
              </a:defRPr>
            </a:lvl1pPr>
          </a:lstStyle>
          <a:p>
            <a:pPr defTabSz="457200"/>
            <a:fld id="{D6B01623-D6FD-44A8-95F0-6CA7435A5D50}" type="datetimeFigureOut">
              <a:rPr lang="ar-EG" smtClean="0"/>
              <a:pPr defTabSz="457200"/>
              <a:t>19/08/1445</a:t>
            </a:fld>
            <a:endParaRPr lang="ar-EG"/>
          </a:p>
        </p:txBody>
      </p:sp>
      <p:sp>
        <p:nvSpPr>
          <p:cNvPr id="5" name="Footer Placeholder 4"/>
          <p:cNvSpPr>
            <a:spLocks noGrp="1"/>
          </p:cNvSpPr>
          <p:nvPr>
            <p:ph type="ftr" sz="quarter" idx="3"/>
          </p:nvPr>
        </p:nvSpPr>
        <p:spPr>
          <a:xfrm>
            <a:off x="2764640" y="6459804"/>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defTabSz="457200"/>
            <a:endParaRPr lang="ar-EG"/>
          </a:p>
        </p:txBody>
      </p:sp>
      <p:sp>
        <p:nvSpPr>
          <p:cNvPr id="6" name="Slide Number Placeholder 5"/>
          <p:cNvSpPr>
            <a:spLocks noGrp="1"/>
          </p:cNvSpPr>
          <p:nvPr>
            <p:ph type="sldNum" sz="quarter" idx="4"/>
          </p:nvPr>
        </p:nvSpPr>
        <p:spPr>
          <a:xfrm>
            <a:off x="7425353" y="6459804"/>
            <a:ext cx="984019" cy="365125"/>
          </a:xfrm>
          <a:prstGeom prst="rect">
            <a:avLst/>
          </a:prstGeom>
        </p:spPr>
        <p:txBody>
          <a:bodyPr vert="horz" lIns="91440" tIns="45720" rIns="91440" bIns="45720" rtlCol="0" anchor="ctr"/>
          <a:lstStyle>
            <a:lvl1pPr algn="r">
              <a:defRPr sz="1050">
                <a:solidFill>
                  <a:srgbClr val="FFFFFF"/>
                </a:solidFill>
              </a:defRPr>
            </a:lvl1pPr>
          </a:lstStyle>
          <a:p>
            <a:pPr defTabSz="457200"/>
            <a:fld id="{094EBCF0-CEC8-4033-9E14-B1C7F10A9EC7}" type="slidenum">
              <a:rPr lang="ar-EG" smtClean="0"/>
              <a:pPr defTabSz="457200"/>
              <a:t>‹#›</a:t>
            </a:fld>
            <a:endParaRPr lang="ar-EG"/>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8768938"/>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 id="2147483779" r:id="rId13"/>
  </p:sldLayoutIdLst>
  <p:transition>
    <p:strips dir="ru"/>
  </p:transition>
  <p:txStyles>
    <p:titleStyle>
      <a:lvl1pPr algn="l" defTabSz="914400" rtl="1"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r" defTabSz="914400" rtl="1"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175" indent="-182880" algn="r" defTabSz="914400" rtl="1" eaLnBrk="1" latinLnBrk="0" hangingPunct="1">
        <a:lnSpc>
          <a:spcPct val="90000"/>
        </a:lnSpc>
        <a:spcBef>
          <a:spcPts val="200"/>
        </a:spcBef>
        <a:spcAft>
          <a:spcPts val="400"/>
        </a:spcAft>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2pPr>
      <a:lvl3pPr marL="567055" indent="-182880" algn="r" defTabSz="914400" rtl="1"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3pPr>
      <a:lvl4pPr marL="749935" indent="-182880" algn="r" defTabSz="914400" rtl="1"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4pPr>
      <a:lvl5pPr marL="932815" indent="-182880" algn="r" defTabSz="914400" rtl="1"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5pPr>
      <a:lvl6pPr marL="1099820" indent="-228600" algn="r" defTabSz="914400" rtl="1"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6pPr>
      <a:lvl7pPr marL="1299845" indent="-228600" algn="r" defTabSz="914400" rtl="1"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7pPr>
      <a:lvl8pPr marL="1499870" indent="-228600" algn="r" defTabSz="914400" rtl="1"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8pPr>
      <a:lvl9pPr marL="1699895" indent="-228600" algn="r" defTabSz="914400" rtl="1"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4.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5.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5.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0.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5.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5.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5.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5.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2133600"/>
            <a:ext cx="6515100" cy="1464906"/>
          </a:xfrm>
        </p:spPr>
        <p:txBody>
          <a:bodyPr>
            <a:noAutofit/>
          </a:bodyPr>
          <a:lstStyle/>
          <a:p>
            <a:pPr algn="ctr"/>
            <a:r>
              <a:rPr lang="en-US" sz="4800" b="1" dirty="0">
                <a:solidFill>
                  <a:schemeClr val="tx1"/>
                </a:solidFill>
              </a:rPr>
              <a:t>Head injury </a:t>
            </a:r>
            <a:br>
              <a:rPr lang="en-US" sz="4800" b="1" dirty="0">
                <a:solidFill>
                  <a:schemeClr val="tx1"/>
                </a:solidFill>
              </a:rPr>
            </a:br>
            <a:r>
              <a:rPr lang="en-US" sz="4800" b="1" dirty="0">
                <a:solidFill>
                  <a:schemeClr val="tx1"/>
                </a:solidFill>
              </a:rPr>
              <a:t>Traumatic Brain </a:t>
            </a:r>
            <a:r>
              <a:rPr lang="en-US" sz="4800" b="1" dirty="0" smtClean="0">
                <a:solidFill>
                  <a:schemeClr val="tx1"/>
                </a:solidFill>
              </a:rPr>
              <a:t>Injury</a:t>
            </a:r>
            <a:endParaRPr lang="ar-EG" sz="4800" b="1" dirty="0">
              <a:solidFill>
                <a:schemeClr val="tx1"/>
              </a:solidFill>
            </a:endParaRPr>
          </a:p>
        </p:txBody>
      </p:sp>
      <p:sp>
        <p:nvSpPr>
          <p:cNvPr id="3" name="Subtitle 2"/>
          <p:cNvSpPr>
            <a:spLocks noGrp="1"/>
          </p:cNvSpPr>
          <p:nvPr>
            <p:ph type="subTitle" idx="1"/>
          </p:nvPr>
        </p:nvSpPr>
        <p:spPr>
          <a:xfrm>
            <a:off x="304800" y="4800600"/>
            <a:ext cx="6477000" cy="1600200"/>
          </a:xfrm>
        </p:spPr>
        <p:txBody>
          <a:bodyPr>
            <a:noAutofit/>
          </a:bodyPr>
          <a:lstStyle/>
          <a:p>
            <a:pPr algn="ctr" rtl="0"/>
            <a:r>
              <a:rPr lang="en-US" sz="2800" b="1" dirty="0" smtClean="0"/>
              <a:t>Dr/ Sanaa Saber Mohamed</a:t>
            </a:r>
          </a:p>
          <a:p>
            <a:pPr algn="ctr" rtl="0"/>
            <a:r>
              <a:rPr lang="en-US" sz="2800" b="1" dirty="0" smtClean="0"/>
              <a:t>Assistant Professor of Critical Care Nursing </a:t>
            </a:r>
          </a:p>
          <a:p>
            <a:pPr algn="ctr" rtl="0"/>
            <a:r>
              <a:rPr lang="en-US" sz="2800" b="1" dirty="0" smtClean="0"/>
              <a:t>2024  </a:t>
            </a:r>
            <a:endParaRPr lang="ar-EG" sz="2800" b="1"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381000"/>
            <a:ext cx="2743200" cy="1600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2627774"/>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0"/>
            <a:r>
              <a:rPr lang="en-US" dirty="0"/>
              <a:t>Clinical Presentation</a:t>
            </a:r>
            <a:endParaRPr lang="ar-EG" dirty="0"/>
          </a:p>
        </p:txBody>
      </p:sp>
      <p:pic>
        <p:nvPicPr>
          <p:cNvPr id="4" name="Content Placeholder 3" descr="Description: Symptoms of Brain Injury | Leavitt, Yamane &amp;amp; Soldner | Brain injury, Traumatic  brain injury, Tramatic brain injury"/>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7924800" cy="4724400"/>
          </a:xfrm>
          <a:prstGeom prst="rect">
            <a:avLst/>
          </a:prstGeom>
          <a:noFill/>
          <a:ln>
            <a:noFill/>
          </a:ln>
        </p:spPr>
      </p:pic>
    </p:spTree>
    <p:extLst>
      <p:ext uri="{BB962C8B-B14F-4D97-AF65-F5344CB8AC3E}">
        <p14:creationId xmlns:p14="http://schemas.microsoft.com/office/powerpoint/2010/main" val="3649003170"/>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477000"/>
          </a:xfrm>
        </p:spPr>
        <p:txBody>
          <a:bodyPr>
            <a:normAutofit fontScale="25000" lnSpcReduction="20000"/>
          </a:bodyPr>
          <a:lstStyle/>
          <a:p>
            <a:pPr marL="0" indent="0" algn="justLow" rtl="0">
              <a:lnSpc>
                <a:spcPct val="120000"/>
              </a:lnSpc>
              <a:buNone/>
            </a:pPr>
            <a:r>
              <a:rPr lang="en-US" b="1" dirty="0"/>
              <a:t>•	</a:t>
            </a:r>
            <a:r>
              <a:rPr lang="en-US" sz="6000" b="1" dirty="0"/>
              <a:t>Persistent, localized pain; headache.</a:t>
            </a:r>
          </a:p>
          <a:p>
            <a:pPr marL="0" indent="0" algn="justLow" rtl="0">
              <a:lnSpc>
                <a:spcPct val="120000"/>
              </a:lnSpc>
              <a:buNone/>
            </a:pPr>
            <a:r>
              <a:rPr lang="en-US" sz="6000" b="1" dirty="0"/>
              <a:t>•	Loss of consciousness, confusion, drowsiness, personality change, Restlessness.</a:t>
            </a:r>
          </a:p>
          <a:p>
            <a:pPr marL="0" indent="0" algn="justLow" rtl="0">
              <a:lnSpc>
                <a:spcPct val="120000"/>
              </a:lnSpc>
              <a:buNone/>
            </a:pPr>
            <a:r>
              <a:rPr lang="en-US" sz="6000" b="1" dirty="0"/>
              <a:t>•	Sudden onset of neurological deficits.</a:t>
            </a:r>
          </a:p>
          <a:p>
            <a:pPr marL="0" indent="0" algn="justLow" rtl="0">
              <a:lnSpc>
                <a:spcPct val="120000"/>
              </a:lnSpc>
              <a:buNone/>
            </a:pPr>
            <a:r>
              <a:rPr lang="en-US" sz="6000" b="1" dirty="0"/>
              <a:t>•	Bruising over mastoid (Battle’s sign).</a:t>
            </a:r>
          </a:p>
          <a:p>
            <a:pPr marL="0" indent="0" algn="justLow" rtl="0">
              <a:lnSpc>
                <a:spcPct val="120000"/>
              </a:lnSpc>
              <a:buNone/>
            </a:pPr>
            <a:r>
              <a:rPr lang="en-US" sz="6000" b="1" dirty="0"/>
              <a:t>•	Nausea and vomiting.</a:t>
            </a:r>
          </a:p>
          <a:p>
            <a:pPr marL="0" indent="0" algn="justLow" rtl="0">
              <a:lnSpc>
                <a:spcPct val="120000"/>
              </a:lnSpc>
              <a:buNone/>
            </a:pPr>
            <a:r>
              <a:rPr lang="en-US" sz="6000" b="1" dirty="0"/>
              <a:t>•	CSF otorrhea (ears) or rhinorrhea (nose).</a:t>
            </a:r>
          </a:p>
          <a:p>
            <a:pPr marL="0" indent="0" algn="justLow" rtl="0">
              <a:lnSpc>
                <a:spcPct val="120000"/>
              </a:lnSpc>
              <a:buNone/>
            </a:pPr>
            <a:r>
              <a:rPr lang="en-US" sz="6000" b="1" dirty="0"/>
              <a:t>•	Halo sign: Blood stain surrounded by a yellowish stain on bed linens or head dressing that may indicate CSF leak.</a:t>
            </a:r>
          </a:p>
          <a:p>
            <a:pPr marL="0" indent="0" algn="justLow" rtl="0">
              <a:lnSpc>
                <a:spcPct val="120000"/>
              </a:lnSpc>
              <a:buNone/>
            </a:pPr>
            <a:r>
              <a:rPr lang="en-US" sz="6000" b="1" dirty="0"/>
              <a:t>•	Abnormal pupillary response.</a:t>
            </a:r>
          </a:p>
          <a:p>
            <a:pPr marL="0" indent="0" algn="justLow" rtl="0">
              <a:lnSpc>
                <a:spcPct val="120000"/>
              </a:lnSpc>
              <a:buNone/>
            </a:pPr>
            <a:r>
              <a:rPr lang="en-US" sz="6000" b="1" dirty="0"/>
              <a:t>•	Altered or absent gag reflex.</a:t>
            </a:r>
          </a:p>
          <a:p>
            <a:pPr marL="0" indent="0" algn="justLow" rtl="0">
              <a:lnSpc>
                <a:spcPct val="120000"/>
              </a:lnSpc>
              <a:buNone/>
            </a:pPr>
            <a:r>
              <a:rPr lang="en-US" sz="6000" b="1" dirty="0"/>
              <a:t>•	Absent corneal reflex.</a:t>
            </a:r>
          </a:p>
          <a:p>
            <a:pPr marL="0" indent="0" algn="justLow" rtl="0">
              <a:lnSpc>
                <a:spcPct val="120000"/>
              </a:lnSpc>
              <a:buNone/>
            </a:pPr>
            <a:r>
              <a:rPr lang="en-US" sz="6000" b="1" dirty="0"/>
              <a:t>•	Change in vital signs: altered respiratory pattern, widened pulse pressure, bradycardia, or tachycardia.</a:t>
            </a:r>
          </a:p>
          <a:p>
            <a:pPr marL="0" indent="0" algn="justLow" rtl="0">
              <a:lnSpc>
                <a:spcPct val="120000"/>
              </a:lnSpc>
              <a:buNone/>
            </a:pPr>
            <a:r>
              <a:rPr lang="en-US" sz="6000" b="1" dirty="0"/>
              <a:t>•	Seizures. </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1295400"/>
            <a:ext cx="2524125" cy="1719262"/>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1076" y="3657600"/>
            <a:ext cx="1985963" cy="2132785"/>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9937753"/>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599" y="533401"/>
            <a:ext cx="8229601" cy="617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8343867"/>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3497580" cy="1261872"/>
          </a:xfrm>
        </p:spPr>
        <p:txBody>
          <a:bodyPr>
            <a:noAutofit/>
          </a:bodyPr>
          <a:lstStyle/>
          <a:p>
            <a:pPr algn="ctr"/>
            <a:r>
              <a:rPr lang="en-US" sz="2400" dirty="0"/>
              <a:t>Assessing the Severity of traumatic brain injury</a:t>
            </a:r>
            <a:endParaRPr lang="ar-EG" sz="2400" dirty="0"/>
          </a:p>
        </p:txBody>
      </p:sp>
      <p:sp>
        <p:nvSpPr>
          <p:cNvPr id="4" name="Text Placeholder 3"/>
          <p:cNvSpPr>
            <a:spLocks noGrp="1"/>
          </p:cNvSpPr>
          <p:nvPr>
            <p:ph type="body" sz="half" idx="2"/>
          </p:nvPr>
        </p:nvSpPr>
        <p:spPr>
          <a:xfrm>
            <a:off x="304800" y="1905000"/>
            <a:ext cx="3746676" cy="4267200"/>
          </a:xfrm>
        </p:spPr>
        <p:txBody>
          <a:bodyPr>
            <a:normAutofit/>
          </a:bodyPr>
          <a:lstStyle/>
          <a:p>
            <a:pPr algn="justLow"/>
            <a:r>
              <a:rPr lang="en-US" sz="2400" b="1" dirty="0">
                <a:cs typeface="+mj-cs"/>
              </a:rPr>
              <a:t>Glasgow Coma Scale (GCS)</a:t>
            </a:r>
            <a:r>
              <a:rPr lang="en-US" sz="2400" dirty="0">
                <a:cs typeface="+mj-cs"/>
              </a:rPr>
              <a:t>: A 3- to 15-point scale used to assess a patient's level of consciousness and neurologic functioning, scoring is based on best motor response, best verbal response, and eye opening (eg, eyes open to pain, open to command)</a:t>
            </a:r>
            <a:endParaRPr lang="ar-EG" sz="2400" dirty="0">
              <a:cs typeface="+mj-cs"/>
            </a:endParaRPr>
          </a:p>
          <a:p>
            <a:endParaRPr lang="ar-EG"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457200"/>
            <a:ext cx="4733925"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1852445"/>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135563"/>
          </a:xfrm>
        </p:spPr>
        <p:txBody>
          <a:bodyPr>
            <a:normAutofit/>
          </a:bodyPr>
          <a:lstStyle/>
          <a:p>
            <a:pPr marL="0" indent="0" algn="justLow" rtl="0">
              <a:lnSpc>
                <a:spcPct val="150000"/>
              </a:lnSpc>
              <a:buNone/>
            </a:pPr>
            <a:r>
              <a:rPr lang="en-US" dirty="0"/>
              <a:t>•	</a:t>
            </a:r>
            <a:r>
              <a:rPr lang="en-US" b="1" dirty="0"/>
              <a:t>Duration of loss of consciousness: </a:t>
            </a:r>
            <a:r>
              <a:rPr lang="en-US" dirty="0"/>
              <a:t>Classified as mild (mental status change or loss of consciousness [LOC] &lt; 30 min), moderate (mental status change or LOC 30 min to 6 hr), or severe (mental status change or LOC &gt;6 hr)</a:t>
            </a:r>
          </a:p>
          <a:p>
            <a:pPr marL="0" indent="0" algn="justLow" rtl="0">
              <a:lnSpc>
                <a:spcPct val="150000"/>
              </a:lnSpc>
              <a:buNone/>
            </a:pPr>
            <a:r>
              <a:rPr lang="en-US" dirty="0"/>
              <a:t>•	</a:t>
            </a:r>
            <a:r>
              <a:rPr lang="en-US" b="1" dirty="0"/>
              <a:t>Posttraumatic amnesia (PTA): </a:t>
            </a:r>
            <a:r>
              <a:rPr lang="en-US" dirty="0"/>
              <a:t>The time elapsed from injury to the moment when patients can demonstrate continuous memory of what is happening around them.</a:t>
            </a:r>
          </a:p>
          <a:p>
            <a:pPr algn="l" rtl="0">
              <a:lnSpc>
                <a:spcPct val="150000"/>
              </a:lnSpc>
            </a:pPr>
            <a:endParaRPr lang="ar-EG" dirty="0"/>
          </a:p>
        </p:txBody>
      </p:sp>
    </p:spTree>
    <p:extLst>
      <p:ext uri="{BB962C8B-B14F-4D97-AF65-F5344CB8AC3E}">
        <p14:creationId xmlns:p14="http://schemas.microsoft.com/office/powerpoint/2010/main" val="779236928"/>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1295400"/>
            <a:ext cx="78486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0921559"/>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0"/>
            <a:r>
              <a:rPr lang="en-US" dirty="0"/>
              <a:t>Diagnostic Tests</a:t>
            </a:r>
            <a:endParaRPr lang="ar-EG" dirty="0"/>
          </a:p>
        </p:txBody>
      </p:sp>
      <p:sp>
        <p:nvSpPr>
          <p:cNvPr id="3" name="Content Placeholder 2"/>
          <p:cNvSpPr>
            <a:spLocks noGrp="1"/>
          </p:cNvSpPr>
          <p:nvPr>
            <p:ph idx="1"/>
          </p:nvPr>
        </p:nvSpPr>
        <p:spPr/>
        <p:txBody>
          <a:bodyPr/>
          <a:lstStyle/>
          <a:p>
            <a:pPr marL="0" indent="0" algn="l" rtl="0">
              <a:buNone/>
            </a:pPr>
            <a:r>
              <a:rPr lang="en-US" dirty="0"/>
              <a:t>1-	Check for cerebrospinal fluid leak.</a:t>
            </a:r>
          </a:p>
          <a:p>
            <a:pPr marL="0" indent="0" algn="l" rtl="0">
              <a:buNone/>
            </a:pPr>
            <a:r>
              <a:rPr lang="en-US" dirty="0"/>
              <a:t>2-	X-ray, CT of the head, MRI, or PET to assess hematoma, swelling, and injury.</a:t>
            </a:r>
          </a:p>
          <a:p>
            <a:pPr marL="0" indent="0" algn="l" rtl="0">
              <a:buNone/>
            </a:pPr>
            <a:r>
              <a:rPr lang="en-US" dirty="0"/>
              <a:t>3-	</a:t>
            </a:r>
            <a:r>
              <a:rPr lang="en-US" dirty="0">
                <a:solidFill>
                  <a:srgbClr val="FF0000"/>
                </a:solidFill>
              </a:rPr>
              <a:t>Cerebral angiography</a:t>
            </a:r>
            <a:r>
              <a:rPr lang="en-US" dirty="0"/>
              <a:t>.</a:t>
            </a:r>
          </a:p>
          <a:p>
            <a:pPr marL="0" indent="0" algn="l" rtl="0">
              <a:buNone/>
            </a:pPr>
            <a:r>
              <a:rPr lang="en-US" dirty="0"/>
              <a:t>4-	CBC, chemistry panel, and blood coagulation studies.</a:t>
            </a:r>
          </a:p>
          <a:p>
            <a:pPr marL="0" indent="0" algn="l" rtl="0">
              <a:buNone/>
            </a:pPr>
            <a:r>
              <a:rPr lang="en-US" dirty="0"/>
              <a:t>5-	Urinalysis for specific gravity.</a:t>
            </a:r>
          </a:p>
          <a:p>
            <a:pPr marL="0" indent="0" algn="l" rtl="0">
              <a:buNone/>
            </a:pPr>
            <a:endParaRPr lang="ar-EG" dirty="0"/>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59414" y="4038600"/>
            <a:ext cx="2602524" cy="182880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2200" y="228600"/>
            <a:ext cx="2598056" cy="1371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9972884"/>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a:t>
            </a:r>
            <a:endParaRPr lang="ar-EG"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800" y="1219200"/>
            <a:ext cx="7924799"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3333263"/>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458200" cy="5211763"/>
          </a:xfrm>
        </p:spPr>
        <p:txBody>
          <a:bodyPr>
            <a:normAutofit/>
          </a:bodyPr>
          <a:lstStyle/>
          <a:p>
            <a:pPr marL="0" indent="0" algn="justLow" rtl="0">
              <a:lnSpc>
                <a:spcPct val="150000"/>
              </a:lnSpc>
              <a:buNone/>
            </a:pPr>
            <a:r>
              <a:rPr lang="en-US" dirty="0"/>
              <a:t>1-	Stabilize cardiac and respiratory function to ensure adequate cerebral perfusion. Maintain optimum ABGs or O2 saturation. Assess oxygenation and respiratory status.</a:t>
            </a:r>
          </a:p>
          <a:p>
            <a:pPr marL="0" indent="0" algn="justLow" rtl="0">
              <a:lnSpc>
                <a:spcPct val="150000"/>
              </a:lnSpc>
              <a:buNone/>
            </a:pPr>
            <a:r>
              <a:rPr lang="en-US" dirty="0"/>
              <a:t>2-	Assess and monitor neurological status and ICP; calculate CPP to maintain &gt;70 mm Hg</a:t>
            </a:r>
            <a:r>
              <a:rPr lang="en-US" dirty="0" smtClean="0"/>
              <a:t>.</a:t>
            </a:r>
          </a:p>
          <a:p>
            <a:pPr marL="0" indent="0" algn="justLow" rtl="0">
              <a:lnSpc>
                <a:spcPct val="150000"/>
              </a:lnSpc>
              <a:buNone/>
            </a:pPr>
            <a:r>
              <a:rPr lang="en-US" dirty="0"/>
              <a:t>3-	Perform frequent neurological checks, including Glasgow Coma Scale. </a:t>
            </a:r>
          </a:p>
          <a:p>
            <a:pPr marL="0" indent="0" algn="justLow" rtl="0">
              <a:lnSpc>
                <a:spcPct val="150000"/>
              </a:lnSpc>
              <a:buNone/>
            </a:pPr>
            <a:endParaRPr lang="ar-EG" dirty="0"/>
          </a:p>
        </p:txBody>
      </p:sp>
    </p:spTree>
    <p:extLst>
      <p:ext uri="{BB962C8B-B14F-4D97-AF65-F5344CB8AC3E}">
        <p14:creationId xmlns:p14="http://schemas.microsoft.com/office/powerpoint/2010/main" val="351330127"/>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838200"/>
            <a:ext cx="8229600" cy="5638800"/>
          </a:xfrm>
        </p:spPr>
        <p:txBody>
          <a:bodyPr>
            <a:normAutofit lnSpcReduction="10000"/>
          </a:bodyPr>
          <a:lstStyle/>
          <a:p>
            <a:pPr marL="0" indent="0" algn="just" rtl="0">
              <a:lnSpc>
                <a:spcPct val="150000"/>
              </a:lnSpc>
              <a:buNone/>
            </a:pPr>
            <a:r>
              <a:rPr lang="en-US" dirty="0"/>
              <a:t>4-	Provide light sedation as necessary to ↓ agitation. Administer analgesics for pain. Induce barbiturate coma if necessary.</a:t>
            </a:r>
          </a:p>
          <a:p>
            <a:pPr marL="0" indent="0" algn="just" rtl="0">
              <a:lnSpc>
                <a:spcPct val="150000"/>
              </a:lnSpc>
              <a:buNone/>
            </a:pPr>
            <a:r>
              <a:rPr lang="en-US" dirty="0"/>
              <a:t>5-	Administer hypertonic saline and osmotic diuretics as needed.</a:t>
            </a:r>
          </a:p>
          <a:p>
            <a:pPr marL="0" indent="0" algn="just" rtl="0">
              <a:lnSpc>
                <a:spcPct val="150000"/>
              </a:lnSpc>
              <a:buNone/>
            </a:pPr>
            <a:r>
              <a:rPr lang="en-US" dirty="0"/>
              <a:t>6-	Monitor and control for elevations in ICP.</a:t>
            </a:r>
          </a:p>
          <a:p>
            <a:pPr marL="0" indent="0" algn="just" rtl="0">
              <a:lnSpc>
                <a:spcPct val="150000"/>
              </a:lnSpc>
              <a:buNone/>
            </a:pPr>
            <a:r>
              <a:rPr lang="en-US" dirty="0"/>
              <a:t>7-	Induce therapeutic hypothermia.</a:t>
            </a:r>
          </a:p>
          <a:p>
            <a:pPr marL="0" indent="0" algn="just" rtl="0">
              <a:lnSpc>
                <a:spcPct val="150000"/>
              </a:lnSpc>
              <a:buNone/>
            </a:pPr>
            <a:r>
              <a:rPr lang="en-US" dirty="0"/>
              <a:t>8-	Prepare patient for craniotomy to lessen the pressure in the brain if necessary.</a:t>
            </a:r>
          </a:p>
          <a:p>
            <a:pPr marL="0" indent="0" algn="just" rtl="0">
              <a:lnSpc>
                <a:spcPct val="150000"/>
              </a:lnSpc>
              <a:buNone/>
            </a:pPr>
            <a:endParaRPr lang="ar-EG" dirty="0"/>
          </a:p>
        </p:txBody>
      </p:sp>
    </p:spTree>
    <p:extLst>
      <p:ext uri="{BB962C8B-B14F-4D97-AF65-F5344CB8AC3E}">
        <p14:creationId xmlns:p14="http://schemas.microsoft.com/office/powerpoint/2010/main" val="2012826303"/>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rtl="0"/>
            <a:r>
              <a:rPr lang="en-US" b="1" dirty="0" smtClean="0"/>
              <a:t>Outlines </a:t>
            </a:r>
            <a:endParaRPr lang="ar-EG" b="1" dirty="0"/>
          </a:p>
        </p:txBody>
      </p:sp>
      <p:sp>
        <p:nvSpPr>
          <p:cNvPr id="3" name="Content Placeholder 2"/>
          <p:cNvSpPr>
            <a:spLocks noGrp="1"/>
          </p:cNvSpPr>
          <p:nvPr>
            <p:ph idx="1"/>
          </p:nvPr>
        </p:nvSpPr>
        <p:spPr>
          <a:xfrm>
            <a:off x="457200" y="1600200"/>
            <a:ext cx="8458200" cy="4525963"/>
          </a:xfrm>
        </p:spPr>
        <p:txBody>
          <a:bodyPr>
            <a:noAutofit/>
          </a:bodyPr>
          <a:lstStyle/>
          <a:p>
            <a:pPr algn="l" rtl="0">
              <a:lnSpc>
                <a:spcPct val="100000"/>
              </a:lnSpc>
            </a:pPr>
            <a:r>
              <a:rPr lang="en-US" sz="2000" dirty="0" smtClean="0"/>
              <a:t>Introduction</a:t>
            </a:r>
          </a:p>
          <a:p>
            <a:pPr algn="l" rtl="0">
              <a:lnSpc>
                <a:spcPct val="100000"/>
              </a:lnSpc>
            </a:pPr>
            <a:r>
              <a:rPr lang="en-US" sz="2000" dirty="0" smtClean="0"/>
              <a:t>Definition</a:t>
            </a:r>
          </a:p>
          <a:p>
            <a:pPr algn="l" rtl="0">
              <a:lnSpc>
                <a:spcPct val="100000"/>
              </a:lnSpc>
            </a:pPr>
            <a:r>
              <a:rPr lang="en-US" sz="2000" dirty="0" smtClean="0"/>
              <a:t>Pathophysiology</a:t>
            </a:r>
          </a:p>
          <a:p>
            <a:pPr algn="l" rtl="0">
              <a:lnSpc>
                <a:spcPct val="100000"/>
              </a:lnSpc>
            </a:pPr>
            <a:r>
              <a:rPr lang="en-US" sz="2000" dirty="0"/>
              <a:t>Etiology of head </a:t>
            </a:r>
            <a:r>
              <a:rPr lang="en-US" sz="2000" dirty="0" smtClean="0"/>
              <a:t>injury</a:t>
            </a:r>
          </a:p>
          <a:p>
            <a:pPr algn="l" rtl="0">
              <a:lnSpc>
                <a:spcPct val="100000"/>
              </a:lnSpc>
            </a:pPr>
            <a:r>
              <a:rPr lang="en-US" sz="2000" dirty="0"/>
              <a:t>Clinical </a:t>
            </a:r>
            <a:r>
              <a:rPr lang="en-US" sz="2000" dirty="0" smtClean="0"/>
              <a:t>Presentation</a:t>
            </a:r>
          </a:p>
          <a:p>
            <a:pPr algn="l" rtl="0">
              <a:lnSpc>
                <a:spcPct val="100000"/>
              </a:lnSpc>
            </a:pPr>
            <a:r>
              <a:rPr lang="en-US" sz="2000" dirty="0"/>
              <a:t>Assessing the Severity of traumatic brain </a:t>
            </a:r>
            <a:r>
              <a:rPr lang="en-US" sz="2000" dirty="0" smtClean="0"/>
              <a:t>injury</a:t>
            </a:r>
          </a:p>
          <a:p>
            <a:pPr algn="l" rtl="0">
              <a:lnSpc>
                <a:spcPct val="100000"/>
              </a:lnSpc>
            </a:pPr>
            <a:r>
              <a:rPr lang="en-US" sz="2000" dirty="0"/>
              <a:t>Diagnostic </a:t>
            </a:r>
            <a:r>
              <a:rPr lang="en-US" sz="2000" dirty="0" smtClean="0"/>
              <a:t>Tests</a:t>
            </a:r>
          </a:p>
          <a:p>
            <a:pPr algn="l" rtl="0">
              <a:lnSpc>
                <a:spcPct val="100000"/>
              </a:lnSpc>
            </a:pPr>
            <a:r>
              <a:rPr lang="en-US" sz="2000" dirty="0" smtClean="0"/>
              <a:t>Management</a:t>
            </a:r>
          </a:p>
          <a:p>
            <a:pPr algn="l" rtl="0">
              <a:lnSpc>
                <a:spcPct val="100000"/>
              </a:lnSpc>
            </a:pPr>
            <a:r>
              <a:rPr lang="en-US" sz="2000" dirty="0" smtClean="0"/>
              <a:t>Complication</a:t>
            </a:r>
          </a:p>
          <a:p>
            <a:pPr algn="l" rtl="0">
              <a:lnSpc>
                <a:spcPct val="100000"/>
              </a:lnSpc>
            </a:pPr>
            <a:r>
              <a:rPr lang="en-US" sz="2000" dirty="0"/>
              <a:t>Nursing care for patient with head injuries </a:t>
            </a:r>
            <a:endParaRPr lang="en-US" sz="2000" dirty="0" smtClean="0"/>
          </a:p>
          <a:p>
            <a:pPr algn="l" rtl="0">
              <a:lnSpc>
                <a:spcPct val="100000"/>
              </a:lnSpc>
            </a:pPr>
            <a:endParaRPr lang="en-US" sz="20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3143" y="381000"/>
            <a:ext cx="2743200" cy="1600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4188100"/>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638800"/>
          </a:xfrm>
        </p:spPr>
        <p:txBody>
          <a:bodyPr>
            <a:normAutofit fontScale="77500" lnSpcReduction="20000"/>
          </a:bodyPr>
          <a:lstStyle/>
          <a:p>
            <a:pPr marL="0" indent="0" algn="l" rtl="0">
              <a:buNone/>
            </a:pPr>
            <a:r>
              <a:rPr lang="en-US" dirty="0"/>
              <a:t>9-	Assess for vision and hearing impairment and sensory function.</a:t>
            </a:r>
          </a:p>
          <a:p>
            <a:pPr marL="0" indent="0" algn="l" rtl="0">
              <a:buNone/>
            </a:pPr>
            <a:r>
              <a:rPr lang="en-US" dirty="0"/>
              <a:t>10-	Assess for hypothermia and hyperthermia. Control fever.</a:t>
            </a:r>
          </a:p>
          <a:p>
            <a:pPr marL="0" indent="0" algn="l" rtl="0">
              <a:buNone/>
            </a:pPr>
            <a:r>
              <a:rPr lang="en-US" dirty="0"/>
              <a:t>11-	Institute seizure precautions. Minimize stimuli and excessive suctioning.</a:t>
            </a:r>
          </a:p>
          <a:p>
            <a:pPr marL="0" indent="0" algn="l" rtl="0">
              <a:buNone/>
            </a:pPr>
            <a:r>
              <a:rPr lang="en-US" dirty="0"/>
              <a:t>12-	Monitor ECG for cardiac arrhythmias. Institute deep vein thrombosis.</a:t>
            </a:r>
          </a:p>
          <a:p>
            <a:pPr marL="0" indent="0" algn="l" rtl="0">
              <a:buNone/>
            </a:pPr>
            <a:r>
              <a:rPr lang="en-US" dirty="0"/>
              <a:t>13-	(DVT) precautions.</a:t>
            </a:r>
          </a:p>
          <a:p>
            <a:pPr marL="0" indent="0" algn="l" rtl="0">
              <a:buNone/>
            </a:pPr>
            <a:r>
              <a:rPr lang="en-US" dirty="0"/>
              <a:t>14-	Assess fluid and electrolyte balance. Control hemorrhage and hypovolemia.</a:t>
            </a:r>
          </a:p>
          <a:p>
            <a:pPr marL="0" indent="0" algn="l" rtl="0">
              <a:buNone/>
            </a:pPr>
            <a:r>
              <a:rPr lang="en-US" dirty="0"/>
              <a:t>15-	Administer stool softeners to prevent Valsalva maneuver.</a:t>
            </a:r>
          </a:p>
          <a:p>
            <a:pPr marL="0" indent="0" algn="l" rtl="0">
              <a:buNone/>
            </a:pPr>
            <a:r>
              <a:rPr lang="en-US" dirty="0"/>
              <a:t>16-	Keep head and neck in neutral alignment; no twisting or flexing of neck.</a:t>
            </a:r>
          </a:p>
          <a:p>
            <a:pPr marL="0" indent="0" algn="l" rtl="0">
              <a:buNone/>
            </a:pPr>
            <a:r>
              <a:rPr lang="en-US" dirty="0"/>
              <a:t>17-	Keep head of bed elevated.</a:t>
            </a:r>
          </a:p>
          <a:p>
            <a:pPr marL="0" indent="0" algn="l" rtl="0">
              <a:buNone/>
            </a:pPr>
            <a:r>
              <a:rPr lang="en-US" dirty="0"/>
              <a:t>18-	Maintain adequate nutrition orally or enterally. Assess and maintain skin integrity.</a:t>
            </a:r>
          </a:p>
          <a:p>
            <a:pPr marL="0" indent="0" algn="l" rtl="0">
              <a:buNone/>
            </a:pPr>
            <a:r>
              <a:rPr lang="en-US" dirty="0"/>
              <a:t>19-	Provide DVT and peptic ulcer prophylaxis.</a:t>
            </a:r>
          </a:p>
          <a:p>
            <a:pPr marL="0" indent="0" algn="l" rtl="0">
              <a:buNone/>
            </a:pPr>
            <a:endParaRPr lang="ar-EG" dirty="0"/>
          </a:p>
        </p:txBody>
      </p:sp>
    </p:spTree>
    <p:extLst>
      <p:ext uri="{BB962C8B-B14F-4D97-AF65-F5344CB8AC3E}">
        <p14:creationId xmlns:p14="http://schemas.microsoft.com/office/powerpoint/2010/main" val="208232467"/>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dirty="0"/>
              <a:t>Complication:</a:t>
            </a:r>
            <a:endParaRPr lang="ar-EG" dirty="0"/>
          </a:p>
        </p:txBody>
      </p:sp>
      <p:sp>
        <p:nvSpPr>
          <p:cNvPr id="3" name="Content Placeholder 2"/>
          <p:cNvSpPr>
            <a:spLocks noGrp="1"/>
          </p:cNvSpPr>
          <p:nvPr>
            <p:ph idx="1"/>
          </p:nvPr>
        </p:nvSpPr>
        <p:spPr/>
        <p:txBody>
          <a:bodyPr>
            <a:normAutofit fontScale="92500" lnSpcReduction="10000"/>
          </a:bodyPr>
          <a:lstStyle/>
          <a:p>
            <a:pPr marL="0" indent="0" algn="justLow" rtl="0">
              <a:buNone/>
            </a:pPr>
            <a:r>
              <a:rPr lang="en-US" dirty="0"/>
              <a:t>1-	Altered consciousness</a:t>
            </a:r>
          </a:p>
          <a:p>
            <a:pPr marL="0" indent="0" algn="justLow" rtl="0">
              <a:buNone/>
            </a:pPr>
            <a:r>
              <a:rPr lang="en-US" dirty="0"/>
              <a:t>2-	Cerebrospinal fluid may build up in the spaces in the brain (cerebral ventricles) ----. Increase ICP and Hydrocephalus</a:t>
            </a:r>
          </a:p>
          <a:p>
            <a:pPr marL="0" indent="0" algn="justLow" rtl="0">
              <a:buNone/>
            </a:pPr>
            <a:r>
              <a:rPr lang="en-US" dirty="0"/>
              <a:t>3-	Electrolyte imbalance.</a:t>
            </a:r>
          </a:p>
          <a:p>
            <a:pPr marL="0" indent="0" algn="justLow" rtl="0">
              <a:buNone/>
            </a:pPr>
            <a:r>
              <a:rPr lang="en-US" dirty="0"/>
              <a:t>4-	Posttraumatic seizure disorder</a:t>
            </a:r>
          </a:p>
          <a:p>
            <a:pPr marL="0" indent="0" algn="justLow" rtl="0">
              <a:buNone/>
            </a:pPr>
            <a:r>
              <a:rPr lang="en-US" dirty="0"/>
              <a:t>5-	Infection: Patient who on mechanical ventilation high risk for ventilator associated pneumonia catheter bloodstream, urinary tract infection, Meningitis.</a:t>
            </a:r>
          </a:p>
          <a:p>
            <a:pPr marL="0" indent="0" algn="justLow" rtl="0">
              <a:buNone/>
            </a:pPr>
            <a:r>
              <a:rPr lang="en-US" dirty="0"/>
              <a:t>6-	Neurological deficits: cognitive, motor sensory, speech </a:t>
            </a:r>
          </a:p>
          <a:p>
            <a:pPr marL="0" indent="0" algn="justLow" rtl="0">
              <a:buNone/>
            </a:pPr>
            <a:endParaRPr lang="ar-EG" dirty="0"/>
          </a:p>
        </p:txBody>
      </p:sp>
    </p:spTree>
    <p:extLst>
      <p:ext uri="{BB962C8B-B14F-4D97-AF65-F5344CB8AC3E}">
        <p14:creationId xmlns:p14="http://schemas.microsoft.com/office/powerpoint/2010/main" val="164673899"/>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rtl="0"/>
            <a:r>
              <a:rPr lang="en-US" dirty="0"/>
              <a:t>Nursing care for patient with head injuries </a:t>
            </a:r>
            <a:endParaRPr lang="ar-EG" dirty="0"/>
          </a:p>
        </p:txBody>
      </p:sp>
      <p:sp>
        <p:nvSpPr>
          <p:cNvPr id="3" name="Content Placeholder 2"/>
          <p:cNvSpPr>
            <a:spLocks noGrp="1"/>
          </p:cNvSpPr>
          <p:nvPr>
            <p:ph idx="1"/>
          </p:nvPr>
        </p:nvSpPr>
        <p:spPr/>
        <p:txBody>
          <a:bodyPr>
            <a:normAutofit/>
          </a:bodyPr>
          <a:lstStyle/>
          <a:p>
            <a:pPr marL="0" indent="0" algn="justLow" rtl="0">
              <a:buNone/>
            </a:pPr>
            <a:r>
              <a:rPr lang="en-US" b="1" dirty="0"/>
              <a:t>A-nursing assessment:</a:t>
            </a:r>
          </a:p>
          <a:p>
            <a:pPr marL="0" indent="0" algn="justLow" rtl="0">
              <a:buNone/>
            </a:pPr>
            <a:r>
              <a:rPr lang="en-US" dirty="0"/>
              <a:t>•	Airway: assess for vomitus, bleeding, and foreign objects. Ensure cervical spine immobilization.</a:t>
            </a:r>
          </a:p>
          <a:p>
            <a:pPr marL="0" indent="0" algn="justLow" rtl="0">
              <a:buNone/>
            </a:pPr>
            <a:r>
              <a:rPr lang="en-US" dirty="0"/>
              <a:t>•	Breathing: assess for abnormally slow or shallow respirations. An elevated carbon dioxide partial pressure can worsen cerebral edema.</a:t>
            </a:r>
          </a:p>
          <a:p>
            <a:pPr marL="0" indent="0" algn="justLow" rtl="0">
              <a:buNone/>
            </a:pPr>
            <a:r>
              <a:rPr lang="en-US" dirty="0"/>
              <a:t>•	Circulation: assess pulse and bleeding.</a:t>
            </a:r>
          </a:p>
          <a:p>
            <a:pPr marL="0" indent="0" algn="justLow" rtl="0">
              <a:buNone/>
            </a:pPr>
            <a:r>
              <a:rPr lang="en-US" dirty="0"/>
              <a:t>•	Disability: assess the patient's neurologic status.</a:t>
            </a:r>
          </a:p>
          <a:p>
            <a:pPr marL="0" indent="0" algn="justLow" rtl="0">
              <a:buNone/>
            </a:pPr>
            <a:endParaRPr lang="ar-EG" dirty="0"/>
          </a:p>
        </p:txBody>
      </p:sp>
    </p:spTree>
    <p:extLst>
      <p:ext uri="{BB962C8B-B14F-4D97-AF65-F5344CB8AC3E}">
        <p14:creationId xmlns:p14="http://schemas.microsoft.com/office/powerpoint/2010/main" val="2929598004"/>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normAutofit lnSpcReduction="10000"/>
          </a:bodyPr>
          <a:lstStyle/>
          <a:p>
            <a:pPr marL="0" indent="0" algn="l" rtl="0">
              <a:buNone/>
            </a:pPr>
            <a:r>
              <a:rPr lang="en-US" b="1" dirty="0"/>
              <a:t>B-Nursing diagnosis: </a:t>
            </a:r>
          </a:p>
          <a:p>
            <a:pPr marL="0" indent="0" algn="l" rtl="0">
              <a:buNone/>
            </a:pPr>
            <a:r>
              <a:rPr lang="en-US" dirty="0"/>
              <a:t>•	Altered Cerebral Tissue Perfusion related to increased ICP.</a:t>
            </a:r>
          </a:p>
          <a:p>
            <a:pPr marL="0" indent="0" algn="l" rtl="0">
              <a:buNone/>
            </a:pPr>
            <a:r>
              <a:rPr lang="en-US" dirty="0"/>
              <a:t>•	Ineffective Breathing Pattern related to ↑ICP or brain stem injury.</a:t>
            </a:r>
          </a:p>
          <a:p>
            <a:pPr marL="0" indent="0" algn="l" rtl="0">
              <a:buNone/>
            </a:pPr>
            <a:r>
              <a:rPr lang="en-US" dirty="0"/>
              <a:t>•	Altered Nutrition: Less Than Body Requirements related to compromised neurologic function and stress of injury.</a:t>
            </a:r>
          </a:p>
          <a:p>
            <a:pPr marL="0" indent="0" algn="l" rtl="0">
              <a:buNone/>
            </a:pPr>
            <a:r>
              <a:rPr lang="en-US" dirty="0"/>
              <a:t>•	Altered Thought Processes related to physiology of injury.  </a:t>
            </a:r>
          </a:p>
          <a:p>
            <a:pPr marL="0" indent="0" algn="l" rtl="0">
              <a:buNone/>
            </a:pPr>
            <a:r>
              <a:rPr lang="en-US" dirty="0"/>
              <a:t>•	Risk for Injury related to altered thought processes.</a:t>
            </a:r>
          </a:p>
          <a:p>
            <a:pPr marL="0" indent="0" algn="l" rtl="0">
              <a:buNone/>
            </a:pPr>
            <a:r>
              <a:rPr lang="en-US" dirty="0"/>
              <a:t>•	Ineffective Family Coping related to unpredictability of outcome.</a:t>
            </a:r>
          </a:p>
          <a:p>
            <a:pPr marL="0" indent="0" algn="l" rtl="0">
              <a:buNone/>
            </a:pPr>
            <a:endParaRPr lang="ar-EG" dirty="0"/>
          </a:p>
        </p:txBody>
      </p:sp>
    </p:spTree>
    <p:extLst>
      <p:ext uri="{BB962C8B-B14F-4D97-AF65-F5344CB8AC3E}">
        <p14:creationId xmlns:p14="http://schemas.microsoft.com/office/powerpoint/2010/main" val="1971317992"/>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dirty="0"/>
              <a:t>Introduction:</a:t>
            </a:r>
            <a:endParaRPr lang="ar-EG" dirty="0"/>
          </a:p>
        </p:txBody>
      </p:sp>
      <p:sp>
        <p:nvSpPr>
          <p:cNvPr id="3" name="Content Placeholder 2"/>
          <p:cNvSpPr>
            <a:spLocks noGrp="1"/>
          </p:cNvSpPr>
          <p:nvPr>
            <p:ph idx="1"/>
          </p:nvPr>
        </p:nvSpPr>
        <p:spPr>
          <a:xfrm>
            <a:off x="457200" y="1600200"/>
            <a:ext cx="8229600" cy="4800600"/>
          </a:xfrm>
        </p:spPr>
        <p:txBody>
          <a:bodyPr>
            <a:normAutofit fontScale="92500" lnSpcReduction="10000"/>
          </a:bodyPr>
          <a:lstStyle/>
          <a:p>
            <a:pPr marL="0" indent="0" algn="justLow" rtl="0">
              <a:lnSpc>
                <a:spcPct val="150000"/>
              </a:lnSpc>
              <a:buNone/>
            </a:pPr>
            <a:r>
              <a:rPr lang="en-US" sz="2800" dirty="0"/>
              <a:t>Traumatic brain injury is a global problem that leads to morbidity and mortality particularly among young people, Includes any injury or trauma to the scalp, skull, or brain. A serious form of head injury is traumatic brain injury. Statistics regarding the occurrence of head injuries are incomplete because many victims die at the injury scene or because the condition is considered minor and health care services are not sought.</a:t>
            </a:r>
            <a:endParaRPr lang="ar-EG" sz="2800" dirty="0"/>
          </a:p>
        </p:txBody>
      </p:sp>
    </p:spTree>
    <p:extLst>
      <p:ext uri="{BB962C8B-B14F-4D97-AF65-F5344CB8AC3E}">
        <p14:creationId xmlns:p14="http://schemas.microsoft.com/office/powerpoint/2010/main" val="1831731986"/>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rtl="0"/>
            <a:r>
              <a:rPr lang="en-US" dirty="0" smtClean="0"/>
              <a:t>Definition:</a:t>
            </a:r>
            <a:endParaRPr lang="ar-EG" dirty="0"/>
          </a:p>
        </p:txBody>
      </p:sp>
      <p:sp>
        <p:nvSpPr>
          <p:cNvPr id="3" name="Content Placeholder 2"/>
          <p:cNvSpPr>
            <a:spLocks noGrp="1"/>
          </p:cNvSpPr>
          <p:nvPr>
            <p:ph idx="1"/>
          </p:nvPr>
        </p:nvSpPr>
        <p:spPr/>
        <p:txBody>
          <a:bodyPr>
            <a:normAutofit/>
          </a:bodyPr>
          <a:lstStyle/>
          <a:p>
            <a:pPr algn="justLow" rtl="0"/>
            <a:r>
              <a:rPr lang="en-US" b="1" dirty="0" smtClean="0"/>
              <a:t>Traumatic </a:t>
            </a:r>
            <a:r>
              <a:rPr lang="en-US" b="1" dirty="0"/>
              <a:t>brain injury (TBI)</a:t>
            </a:r>
            <a:r>
              <a:rPr lang="en-US" dirty="0"/>
              <a:t> is a nondegenerative, noncongenital insult to the brain from an external mechanical force, possibly leading to permanent or temporary impairment of cognitive, physical, and psychosocial functions, with an associated diminished or altered state of consciousness.</a:t>
            </a:r>
          </a:p>
          <a:p>
            <a:pPr algn="justLow" rtl="0"/>
            <a:r>
              <a:rPr lang="en-US" b="1" dirty="0" smtClean="0"/>
              <a:t>Traumatic </a:t>
            </a:r>
            <a:r>
              <a:rPr lang="en-US" b="1" dirty="0"/>
              <a:t>brain injury </a:t>
            </a:r>
            <a:r>
              <a:rPr lang="en-US" dirty="0"/>
              <a:t>refers to trauma to the scalp and skull that may or may not include injury to the brain. </a:t>
            </a:r>
          </a:p>
          <a:p>
            <a:pPr algn="justLow" rtl="0"/>
            <a:endParaRPr lang="ar-EG"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0714" y="228600"/>
            <a:ext cx="2286000" cy="1609119"/>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2094039"/>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rtl="0"/>
            <a:r>
              <a:rPr lang="en-US" dirty="0"/>
              <a:t>Damage to the brain from traumatic injury takes two forms: </a:t>
            </a:r>
            <a:endParaRPr lang="ar-EG" dirty="0"/>
          </a:p>
        </p:txBody>
      </p:sp>
      <p:sp>
        <p:nvSpPr>
          <p:cNvPr id="3" name="Content Placeholder 2"/>
          <p:cNvSpPr>
            <a:spLocks noGrp="1"/>
          </p:cNvSpPr>
          <p:nvPr>
            <p:ph idx="1"/>
          </p:nvPr>
        </p:nvSpPr>
        <p:spPr/>
        <p:txBody>
          <a:bodyPr/>
          <a:lstStyle/>
          <a:p>
            <a:pPr marL="0" indent="0" algn="justLow" rtl="0">
              <a:buNone/>
            </a:pPr>
            <a:r>
              <a:rPr lang="en-US" dirty="0"/>
              <a:t>1-	</a:t>
            </a:r>
            <a:r>
              <a:rPr lang="en-US" b="1" dirty="0"/>
              <a:t>Primary injury </a:t>
            </a:r>
            <a:r>
              <a:rPr lang="en-US" dirty="0"/>
              <a:t>is the initial damage to the brain that results from the traumatic event. This may include contusions, lacerations, and torn blood vessels due to impact, acceleration/ deceleration, or foreign object penetration.</a:t>
            </a:r>
            <a:endParaRPr lang="ar-EG"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4095971"/>
            <a:ext cx="2524125" cy="2744571"/>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5390690"/>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justLow" rtl="0">
              <a:lnSpc>
                <a:spcPct val="150000"/>
              </a:lnSpc>
              <a:buNone/>
            </a:pPr>
            <a:r>
              <a:rPr lang="en-US" dirty="0"/>
              <a:t>2-	</a:t>
            </a:r>
            <a:r>
              <a:rPr lang="en-US" b="1" dirty="0"/>
              <a:t>Secondary injury </a:t>
            </a:r>
            <a:r>
              <a:rPr lang="en-US" dirty="0"/>
              <a:t>evolves over the ensuing hours and days after the initial injury and results from inadequate delivery of nutrients and oxygen to the cell. </a:t>
            </a:r>
            <a:endParaRPr lang="ar-EG" dirty="0"/>
          </a:p>
        </p:txBody>
      </p:sp>
    </p:spTree>
    <p:extLst>
      <p:ext uri="{BB962C8B-B14F-4D97-AF65-F5344CB8AC3E}">
        <p14:creationId xmlns:p14="http://schemas.microsoft.com/office/powerpoint/2010/main" val="1139736016"/>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dirty="0"/>
              <a:t>Pathophysiology</a:t>
            </a:r>
            <a:endParaRPr lang="ar-EG" dirty="0"/>
          </a:p>
        </p:txBody>
      </p:sp>
      <p:sp>
        <p:nvSpPr>
          <p:cNvPr id="3" name="Content Placeholder 2"/>
          <p:cNvSpPr>
            <a:spLocks noGrp="1"/>
          </p:cNvSpPr>
          <p:nvPr>
            <p:ph idx="1"/>
          </p:nvPr>
        </p:nvSpPr>
        <p:spPr/>
        <p:txBody>
          <a:bodyPr/>
          <a:lstStyle/>
          <a:p>
            <a:pPr marL="0" indent="0" algn="justLow" rtl="0">
              <a:lnSpc>
                <a:spcPct val="150000"/>
              </a:lnSpc>
              <a:buNone/>
            </a:pPr>
            <a:r>
              <a:rPr lang="en-US" dirty="0"/>
              <a:t>Trauma → intracranial hemorrhage and hematoma → brain swelling → intracranial volume and ICP → displacement or herniation of the brain. Pressure on cerebral blood vessels → ↓ blood flow to brain → ↓ O2 to brain → cerebral hypoxia → cerebral ischemia, infarction, and irreversible brain damage → brain death.</a:t>
            </a:r>
            <a:endParaRPr lang="ar-EG" dirty="0"/>
          </a:p>
        </p:txBody>
      </p:sp>
    </p:spTree>
    <p:extLst>
      <p:ext uri="{BB962C8B-B14F-4D97-AF65-F5344CB8AC3E}">
        <p14:creationId xmlns:p14="http://schemas.microsoft.com/office/powerpoint/2010/main" val="3042253038"/>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dirty="0"/>
              <a:t>Etiology of head injury:- </a:t>
            </a:r>
            <a:endParaRPr lang="ar-EG"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762000" y="1981200"/>
            <a:ext cx="69342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2882039"/>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0100" y="685800"/>
            <a:ext cx="7543800" cy="5486400"/>
          </a:xfrm>
        </p:spPr>
        <p:txBody>
          <a:bodyPr>
            <a:normAutofit/>
          </a:bodyPr>
          <a:lstStyle/>
          <a:p>
            <a:pPr marL="0" indent="0" algn="justLow" rtl="0">
              <a:buNone/>
            </a:pPr>
            <a:r>
              <a:rPr lang="en-US" b="1" dirty="0"/>
              <a:t>1- Blunt</a:t>
            </a:r>
          </a:p>
          <a:p>
            <a:pPr marL="0" indent="0" algn="justLow" rtl="0">
              <a:buNone/>
            </a:pPr>
            <a:r>
              <a:rPr lang="en-US" dirty="0"/>
              <a:t>• Motor vehicle collision         </a:t>
            </a:r>
          </a:p>
          <a:p>
            <a:pPr marL="0" indent="0" algn="justLow" rtl="0">
              <a:buNone/>
            </a:pPr>
            <a:r>
              <a:rPr lang="en-US" dirty="0"/>
              <a:t>• Pedestrian event </a:t>
            </a:r>
          </a:p>
          <a:p>
            <a:pPr marL="0" indent="0" algn="justLow" rtl="0">
              <a:buNone/>
            </a:pPr>
            <a:r>
              <a:rPr lang="en-US" dirty="0"/>
              <a:t>• Fall</a:t>
            </a:r>
          </a:p>
          <a:p>
            <a:pPr marL="0" indent="0" algn="justLow" rtl="0">
              <a:buNone/>
            </a:pPr>
            <a:r>
              <a:rPr lang="en-US" dirty="0"/>
              <a:t>• Assault</a:t>
            </a:r>
          </a:p>
          <a:p>
            <a:pPr marL="0" indent="0" algn="justLow" rtl="0">
              <a:buNone/>
            </a:pPr>
            <a:r>
              <a:rPr lang="en-US" dirty="0"/>
              <a:t>• Sports injury</a:t>
            </a:r>
          </a:p>
          <a:p>
            <a:pPr marL="0" indent="0" algn="justLow" rtl="0">
              <a:buNone/>
            </a:pPr>
            <a:r>
              <a:rPr lang="en-US" dirty="0"/>
              <a:t>2- </a:t>
            </a:r>
            <a:r>
              <a:rPr lang="en-US" b="1" dirty="0"/>
              <a:t>Penetrating</a:t>
            </a:r>
          </a:p>
          <a:p>
            <a:pPr marL="0" indent="0" algn="justLow" rtl="0">
              <a:buNone/>
            </a:pPr>
            <a:r>
              <a:rPr lang="en-US" dirty="0"/>
              <a:t>• Gunshot wound</a:t>
            </a:r>
          </a:p>
          <a:p>
            <a:pPr marL="0" indent="0" algn="justLow" rtl="0">
              <a:buNone/>
            </a:pPr>
            <a:r>
              <a:rPr lang="en-US" dirty="0"/>
              <a:t>• Arrow </a:t>
            </a:r>
          </a:p>
          <a:p>
            <a:pPr marL="0" indent="0" algn="justLow" rtl="0">
              <a:buNone/>
            </a:pPr>
            <a:endParaRPr lang="ar-EG"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286000"/>
            <a:ext cx="4152900" cy="35718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577552098"/>
      </p:ext>
    </p:extLst>
  </p:cSld>
  <p:clrMapOvr>
    <a:masterClrMapping/>
  </p:clrMapOvr>
  <p:transition spd="med">
    <p:fade/>
  </p:transition>
</p:sld>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Century Gothic"/>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7_Office Theme">
  <a:themeElements>
    <a:clrScheme name="ThemeBMC">
      <a:dk1>
        <a:srgbClr val="000000"/>
      </a:dk1>
      <a:lt1>
        <a:srgbClr val="FFFFFF"/>
      </a:lt1>
      <a:dk2>
        <a:srgbClr val="1F497D"/>
      </a:dk2>
      <a:lt2>
        <a:srgbClr val="EEECE1"/>
      </a:lt2>
      <a:accent1>
        <a:srgbClr val="0779B7"/>
      </a:accent1>
      <a:accent2>
        <a:srgbClr val="019ADD"/>
      </a:accent2>
      <a:accent3>
        <a:srgbClr val="6BC2ED"/>
      </a:accent3>
      <a:accent4>
        <a:srgbClr val="A7CCDF"/>
      </a:accent4>
      <a:accent5>
        <a:srgbClr val="595959"/>
      </a:accent5>
      <a:accent6>
        <a:srgbClr val="3F3F3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5.xml><?xml version="1.0" encoding="utf-8"?>
<a:theme xmlns:a="http://schemas.openxmlformats.org/drawingml/2006/main" name="Default Design">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tf03031002">
  <a:themeElements>
    <a:clrScheme name="CherryBlossom">
      <a:dk1>
        <a:srgbClr val="595959"/>
      </a:dk1>
      <a:lt1>
        <a:sysClr val="window" lastClr="FFFFFF"/>
      </a:lt1>
      <a:dk2>
        <a:srgbClr val="000000"/>
      </a:dk2>
      <a:lt2>
        <a:srgbClr val="F6F7E4"/>
      </a:lt2>
      <a:accent1>
        <a:srgbClr val="C44475"/>
      </a:accent1>
      <a:accent2>
        <a:srgbClr val="FA906A"/>
      </a:accent2>
      <a:accent3>
        <a:srgbClr val="FCB268"/>
      </a:accent3>
      <a:accent4>
        <a:srgbClr val="DB6B70"/>
      </a:accent4>
      <a:accent5>
        <a:srgbClr val="D680A5"/>
      </a:accent5>
      <a:accent6>
        <a:srgbClr val="BA7362"/>
      </a:accent6>
      <a:hlink>
        <a:srgbClr val="DB6B70"/>
      </a:hlink>
      <a:folHlink>
        <a:srgbClr val="969696"/>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_9533339_TF03031002_TF03031002" id="{954BD8CE-18BA-4EF6-B162-6D4B16C5A3CC}" vid="{2F6E93DD-506B-4E8D-B637-AB5D9C69F6DA}"/>
    </a:ext>
  </a:ext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أثر رجعي">
  <a:themeElements>
    <a:clrScheme name="أثر رجعي">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أثر رجعي">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أثر رجعي">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Theme3</Template>
  <TotalTime>56</TotalTime>
  <Words>373</Words>
  <Application>Microsoft Office PowerPoint</Application>
  <PresentationFormat>On-screen Show (4:3)</PresentationFormat>
  <Paragraphs>98</Paragraphs>
  <Slides>23</Slides>
  <Notes>0</Notes>
  <HiddenSlides>0</HiddenSlides>
  <MMClips>0</MMClips>
  <ScaleCrop>false</ScaleCrop>
  <HeadingPairs>
    <vt:vector size="4" baseType="variant">
      <vt:variant>
        <vt:lpstr>Theme</vt:lpstr>
      </vt:variant>
      <vt:variant>
        <vt:i4>9</vt:i4>
      </vt:variant>
      <vt:variant>
        <vt:lpstr>Slide Titles</vt:lpstr>
      </vt:variant>
      <vt:variant>
        <vt:i4>23</vt:i4>
      </vt:variant>
    </vt:vector>
  </HeadingPairs>
  <TitlesOfParts>
    <vt:vector size="32" baseType="lpstr">
      <vt:lpstr>Theme3</vt:lpstr>
      <vt:lpstr>1_Office Theme</vt:lpstr>
      <vt:lpstr>7_Office Theme</vt:lpstr>
      <vt:lpstr>Executive</vt:lpstr>
      <vt:lpstr>Default Design</vt:lpstr>
      <vt:lpstr>1_tf03031002</vt:lpstr>
      <vt:lpstr>3_Office Theme</vt:lpstr>
      <vt:lpstr>4_Office Theme</vt:lpstr>
      <vt:lpstr>أثر رجعي</vt:lpstr>
      <vt:lpstr>Head injury  Traumatic Brain Injury</vt:lpstr>
      <vt:lpstr>Outlines </vt:lpstr>
      <vt:lpstr>Introduction:</vt:lpstr>
      <vt:lpstr>Definition:</vt:lpstr>
      <vt:lpstr>Damage to the brain from traumatic injury takes two forms: </vt:lpstr>
      <vt:lpstr>PowerPoint Presentation</vt:lpstr>
      <vt:lpstr>Pathophysiology</vt:lpstr>
      <vt:lpstr>Etiology of head injury:- </vt:lpstr>
      <vt:lpstr>PowerPoint Presentation</vt:lpstr>
      <vt:lpstr>Clinical Presentation</vt:lpstr>
      <vt:lpstr>PowerPoint Presentation</vt:lpstr>
      <vt:lpstr>PowerPoint Presentation</vt:lpstr>
      <vt:lpstr>Assessing the Severity of traumatic brain injury</vt:lpstr>
      <vt:lpstr>PowerPoint Presentation</vt:lpstr>
      <vt:lpstr>PowerPoint Presentation</vt:lpstr>
      <vt:lpstr>Diagnostic Tests</vt:lpstr>
      <vt:lpstr>Management</vt:lpstr>
      <vt:lpstr>PowerPoint Presentation</vt:lpstr>
      <vt:lpstr>PowerPoint Presentation</vt:lpstr>
      <vt:lpstr>PowerPoint Presentation</vt:lpstr>
      <vt:lpstr>Complication:</vt:lpstr>
      <vt:lpstr>Nursing care for patient with head injuries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 injury  Traumatic Brain Injury</dc:title>
  <dc:creator>ALL IN ONE</dc:creator>
  <cp:lastModifiedBy>ALL IN ONE</cp:lastModifiedBy>
  <cp:revision>15</cp:revision>
  <dcterms:created xsi:type="dcterms:W3CDTF">2006-08-16T00:00:00Z</dcterms:created>
  <dcterms:modified xsi:type="dcterms:W3CDTF">2024-02-27T22:47:36Z</dcterms:modified>
</cp:coreProperties>
</file>